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4"/>
  </p:notesMasterIdLst>
  <p:sldIdLst>
    <p:sldId id="256" r:id="rId3"/>
    <p:sldId id="1415" r:id="rId4"/>
    <p:sldId id="1446" r:id="rId5"/>
    <p:sldId id="1447" r:id="rId6"/>
    <p:sldId id="1448" r:id="rId7"/>
    <p:sldId id="1449" r:id="rId8"/>
    <p:sldId id="1450" r:id="rId9"/>
    <p:sldId id="1454" r:id="rId10"/>
    <p:sldId id="1455" r:id="rId11"/>
    <p:sldId id="1332" r:id="rId12"/>
    <p:sldId id="1452" r:id="rId13"/>
    <p:sldId id="1451" r:id="rId14"/>
    <p:sldId id="1453" r:id="rId15"/>
    <p:sldId id="1510" r:id="rId16"/>
    <p:sldId id="1457" r:id="rId17"/>
    <p:sldId id="1458" r:id="rId18"/>
    <p:sldId id="1459" r:id="rId19"/>
    <p:sldId id="1511" r:id="rId20"/>
    <p:sldId id="1460" r:id="rId21"/>
    <p:sldId id="1461" r:id="rId22"/>
    <p:sldId id="1512" r:id="rId23"/>
    <p:sldId id="1462" r:id="rId24"/>
    <p:sldId id="1463" r:id="rId25"/>
    <p:sldId id="1464" r:id="rId26"/>
    <p:sldId id="1465" r:id="rId27"/>
    <p:sldId id="1513" r:id="rId28"/>
    <p:sldId id="1466" r:id="rId29"/>
    <p:sldId id="1517" r:id="rId30"/>
    <p:sldId id="1467" r:id="rId31"/>
    <p:sldId id="1468" r:id="rId32"/>
    <p:sldId id="1533" r:id="rId33"/>
    <p:sldId id="1596" r:id="rId34"/>
    <p:sldId id="1381" r:id="rId35"/>
    <p:sldId id="1470" r:id="rId36"/>
    <p:sldId id="1597" r:id="rId37"/>
    <p:sldId id="1534" r:id="rId38"/>
    <p:sldId id="1471" r:id="rId39"/>
    <p:sldId id="1472" r:id="rId40"/>
    <p:sldId id="1370" r:id="rId41"/>
    <p:sldId id="1535" r:id="rId42"/>
    <p:sldId id="1598" r:id="rId43"/>
    <p:sldId id="1473" r:id="rId44"/>
    <p:sldId id="1474" r:id="rId45"/>
    <p:sldId id="1536" r:id="rId46"/>
    <p:sldId id="1599" r:id="rId47"/>
    <p:sldId id="1475" r:id="rId48"/>
    <p:sldId id="1476" r:id="rId49"/>
    <p:sldId id="1537" r:id="rId50"/>
    <p:sldId id="1600" r:id="rId51"/>
    <p:sldId id="1477" r:id="rId52"/>
    <p:sldId id="1538" r:id="rId53"/>
    <p:sldId id="1601" r:id="rId54"/>
    <p:sldId id="1478" r:id="rId55"/>
    <p:sldId id="1479" r:id="rId56"/>
    <p:sldId id="1539" r:id="rId57"/>
    <p:sldId id="1602" r:id="rId58"/>
    <p:sldId id="1480" r:id="rId59"/>
    <p:sldId id="1481" r:id="rId60"/>
    <p:sldId id="1540" r:id="rId61"/>
    <p:sldId id="1603" r:id="rId62"/>
    <p:sldId id="264" r:id="rId63"/>
    <p:sldId id="1617" r:id="rId64"/>
    <p:sldId id="1622" r:id="rId65"/>
    <p:sldId id="1623" r:id="rId66"/>
    <p:sldId id="1624" r:id="rId67"/>
    <p:sldId id="1625" r:id="rId68"/>
    <p:sldId id="1377" r:id="rId69"/>
    <p:sldId id="1528" r:id="rId70"/>
    <p:sldId id="1604" r:id="rId71"/>
    <p:sldId id="278" r:id="rId72"/>
    <p:sldId id="279" r:id="rId73"/>
    <p:sldId id="281" r:id="rId74"/>
    <p:sldId id="282" r:id="rId75"/>
    <p:sldId id="284" r:id="rId76"/>
    <p:sldId id="1382" r:id="rId77"/>
    <p:sldId id="1529" r:id="rId78"/>
    <p:sldId id="1605" r:id="rId79"/>
    <p:sldId id="275" r:id="rId80"/>
    <p:sldId id="1400" r:id="rId81"/>
    <p:sldId id="1530" r:id="rId82"/>
    <p:sldId id="1606" r:id="rId83"/>
    <p:sldId id="1569" r:id="rId84"/>
    <p:sldId id="1570" r:id="rId85"/>
    <p:sldId id="1531" r:id="rId86"/>
    <p:sldId id="1607" r:id="rId87"/>
    <p:sldId id="1571" r:id="rId88"/>
    <p:sldId id="1385" r:id="rId89"/>
    <p:sldId id="1532" r:id="rId90"/>
    <p:sldId id="1608" r:id="rId91"/>
    <p:sldId id="1567" r:id="rId92"/>
    <p:sldId id="1405" r:id="rId93"/>
    <p:sldId id="1389" r:id="rId94"/>
    <p:sldId id="1572" r:id="rId95"/>
    <p:sldId id="1573" r:id="rId96"/>
    <p:sldId id="1394" r:id="rId97"/>
    <p:sldId id="1396" r:id="rId98"/>
    <p:sldId id="1409" r:id="rId99"/>
    <p:sldId id="1397" r:id="rId100"/>
    <p:sldId id="1407" r:id="rId101"/>
    <p:sldId id="1408" r:id="rId102"/>
    <p:sldId id="1410" r:id="rId103"/>
    <p:sldId id="1398" r:id="rId104"/>
    <p:sldId id="1586" r:id="rId105"/>
    <p:sldId id="1411" r:id="rId106"/>
    <p:sldId id="1587" r:id="rId107"/>
    <p:sldId id="1404" r:id="rId108"/>
    <p:sldId id="1588" r:id="rId109"/>
    <p:sldId id="1412" r:id="rId110"/>
    <p:sldId id="1610" r:id="rId111"/>
    <p:sldId id="1559" r:id="rId112"/>
    <p:sldId id="1413" r:id="rId113"/>
    <p:sldId id="1574" r:id="rId114"/>
    <p:sldId id="1393" r:id="rId115"/>
    <p:sldId id="1612" r:id="rId116"/>
    <p:sldId id="1562" r:id="rId117"/>
    <p:sldId id="1575" r:id="rId118"/>
    <p:sldId id="1615" r:id="rId119"/>
    <p:sldId id="1563" r:id="rId120"/>
    <p:sldId id="1576" r:id="rId121"/>
    <p:sldId id="1417" r:id="rId122"/>
    <p:sldId id="1577" r:id="rId123"/>
    <p:sldId id="1420" r:id="rId124"/>
    <p:sldId id="1614" r:id="rId125"/>
    <p:sldId id="1564" r:id="rId126"/>
    <p:sldId id="1578" r:id="rId127"/>
    <p:sldId id="1579" r:id="rId128"/>
    <p:sldId id="1590" r:id="rId129"/>
    <p:sldId id="1580" r:id="rId130"/>
    <p:sldId id="1591" r:id="rId131"/>
    <p:sldId id="1581" r:id="rId132"/>
    <p:sldId id="1592" r:id="rId133"/>
    <p:sldId id="1426" r:id="rId134"/>
    <p:sldId id="990" r:id="rId135"/>
    <p:sldId id="980" r:id="rId136"/>
    <p:sldId id="991" r:id="rId137"/>
    <p:sldId id="1595" r:id="rId138"/>
    <p:sldId id="1594" r:id="rId139"/>
    <p:sldId id="984" r:id="rId140"/>
    <p:sldId id="1357" r:id="rId141"/>
    <p:sldId id="1428" r:id="rId142"/>
    <p:sldId id="1565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FDFD"/>
    <a:srgbClr val="2C6AEF"/>
    <a:srgbClr val="FEFF60"/>
    <a:srgbClr val="95FF60"/>
    <a:srgbClr val="E3E7E9"/>
    <a:srgbClr val="F23A3A"/>
    <a:srgbClr val="7F7F7F"/>
    <a:srgbClr val="C6C2B8"/>
    <a:srgbClr val="D9D9D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20A740-E666-4270-A2A5-186275AB215F}" v="64" dt="2022-09-05T09:00:17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microsoft.com/office/2016/11/relationships/changesInfo" Target="changesInfos/changesInfo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microsoft.com/office/2015/10/relationships/revisionInfo" Target="revisionInfo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aúl Ushiña Huera" userId="8afb05b610d068c3" providerId="LiveId" clId="{7A20A740-E666-4270-A2A5-186275AB215F}"/>
    <pc:docChg chg="undo custSel addSld delSld modSld">
      <pc:chgData name="Dennis Paúl Ushiña Huera" userId="8afb05b610d068c3" providerId="LiveId" clId="{7A20A740-E666-4270-A2A5-186275AB215F}" dt="2022-09-05T09:01:46.559" v="588" actId="207"/>
      <pc:docMkLst>
        <pc:docMk/>
      </pc:docMkLst>
      <pc:sldChg chg="delSp mod">
        <pc:chgData name="Dennis Paúl Ushiña Huera" userId="8afb05b610d068c3" providerId="LiveId" clId="{7A20A740-E666-4270-A2A5-186275AB215F}" dt="2022-09-05T06:56:20.444" v="0" actId="478"/>
        <pc:sldMkLst>
          <pc:docMk/>
          <pc:sldMk cId="154818492" sldId="256"/>
        </pc:sldMkLst>
        <pc:spChg chg="del">
          <ac:chgData name="Dennis Paúl Ushiña Huera" userId="8afb05b610d068c3" providerId="LiveId" clId="{7A20A740-E666-4270-A2A5-186275AB215F}" dt="2022-09-05T06:56:20.444" v="0" actId="478"/>
          <ac:spMkLst>
            <pc:docMk/>
            <pc:sldMk cId="154818492" sldId="256"/>
            <ac:spMk id="5" creationId="{A2CAFD2F-FA4E-F2CE-4DFB-44254112D57B}"/>
          </ac:spMkLst>
        </pc:spChg>
      </pc:sldChg>
      <pc:sldChg chg="del">
        <pc:chgData name="Dennis Paúl Ushiña Huera" userId="8afb05b610d068c3" providerId="LiveId" clId="{7A20A740-E666-4270-A2A5-186275AB215F}" dt="2022-09-05T06:59:03.309" v="15" actId="47"/>
        <pc:sldMkLst>
          <pc:docMk/>
          <pc:sldMk cId="899249924" sldId="258"/>
        </pc:sldMkLst>
      </pc:sldChg>
      <pc:sldChg chg="addSp delSp modSp mod">
        <pc:chgData name="Dennis Paúl Ushiña Huera" userId="8afb05b610d068c3" providerId="LiveId" clId="{7A20A740-E666-4270-A2A5-186275AB215F}" dt="2022-09-05T08:41:43.951" v="483" actId="1076"/>
        <pc:sldMkLst>
          <pc:docMk/>
          <pc:sldMk cId="3353348285" sldId="264"/>
        </pc:sldMkLst>
        <pc:spChg chg="mod">
          <ac:chgData name="Dennis Paúl Ushiña Huera" userId="8afb05b610d068c3" providerId="LiveId" clId="{7A20A740-E666-4270-A2A5-186275AB215F}" dt="2022-09-05T06:57:36.114" v="13" actId="1076"/>
          <ac:spMkLst>
            <pc:docMk/>
            <pc:sldMk cId="3353348285" sldId="264"/>
            <ac:spMk id="2" creationId="{995E80E1-1993-4182-95A7-F69CAB4AE524}"/>
          </ac:spMkLst>
        </pc:spChg>
        <pc:picChg chg="add del mod modCrop">
          <ac:chgData name="Dennis Paúl Ushiña Huera" userId="8afb05b610d068c3" providerId="LiveId" clId="{7A20A740-E666-4270-A2A5-186275AB215F}" dt="2022-09-05T06:57:45.984" v="14" actId="478"/>
          <ac:picMkLst>
            <pc:docMk/>
            <pc:sldMk cId="3353348285" sldId="264"/>
            <ac:picMk id="4" creationId="{62143EC8-BC1A-9712-15E4-7D32BB1829A4}"/>
          </ac:picMkLst>
        </pc:picChg>
        <pc:picChg chg="add mod">
          <ac:chgData name="Dennis Paúl Ushiña Huera" userId="8afb05b610d068c3" providerId="LiveId" clId="{7A20A740-E666-4270-A2A5-186275AB215F}" dt="2022-09-05T08:41:43.951" v="483" actId="1076"/>
          <ac:picMkLst>
            <pc:docMk/>
            <pc:sldMk cId="3353348285" sldId="264"/>
            <ac:picMk id="6" creationId="{733CDA18-D7CF-F477-948F-8E5F6DDEC569}"/>
          </ac:picMkLst>
        </pc:picChg>
        <pc:picChg chg="del">
          <ac:chgData name="Dennis Paúl Ushiña Huera" userId="8afb05b610d068c3" providerId="LiveId" clId="{7A20A740-E666-4270-A2A5-186275AB215F}" dt="2022-09-05T06:56:51.423" v="4" actId="478"/>
          <ac:picMkLst>
            <pc:docMk/>
            <pc:sldMk cId="3353348285" sldId="264"/>
            <ac:picMk id="18" creationId="{E4C15F5C-C5A2-E7B8-C85D-8A3144BD2831}"/>
          </ac:picMkLst>
        </pc:picChg>
      </pc:sldChg>
      <pc:sldChg chg="addSp modSp del mod">
        <pc:chgData name="Dennis Paúl Ushiña Huera" userId="8afb05b610d068c3" providerId="LiveId" clId="{7A20A740-E666-4270-A2A5-186275AB215F}" dt="2022-09-05T08:19:02.876" v="292" actId="47"/>
        <pc:sldMkLst>
          <pc:docMk/>
          <pc:sldMk cId="2927315376" sldId="269"/>
        </pc:sldMkLst>
        <pc:spChg chg="mod">
          <ac:chgData name="Dennis Paúl Ushiña Huera" userId="8afb05b610d068c3" providerId="LiveId" clId="{7A20A740-E666-4270-A2A5-186275AB215F}" dt="2022-09-05T07:30:03.051" v="124" actId="164"/>
          <ac:spMkLst>
            <pc:docMk/>
            <pc:sldMk cId="2927315376" sldId="269"/>
            <ac:spMk id="8" creationId="{E820F299-EAD0-2478-5537-F15F89583955}"/>
          </ac:spMkLst>
        </pc:spChg>
        <pc:spChg chg="mod">
          <ac:chgData name="Dennis Paúl Ushiña Huera" userId="8afb05b610d068c3" providerId="LiveId" clId="{7A20A740-E666-4270-A2A5-186275AB215F}" dt="2022-09-05T07:30:03.051" v="124" actId="164"/>
          <ac:spMkLst>
            <pc:docMk/>
            <pc:sldMk cId="2927315376" sldId="269"/>
            <ac:spMk id="9" creationId="{7B7B380D-AD54-E190-2ABC-0AF5491DAF83}"/>
          </ac:spMkLst>
        </pc:spChg>
        <pc:spChg chg="mod">
          <ac:chgData name="Dennis Paúl Ushiña Huera" userId="8afb05b610d068c3" providerId="LiveId" clId="{7A20A740-E666-4270-A2A5-186275AB215F}" dt="2022-09-05T07:30:03.051" v="124" actId="164"/>
          <ac:spMkLst>
            <pc:docMk/>
            <pc:sldMk cId="2927315376" sldId="269"/>
            <ac:spMk id="12" creationId="{4B6D5BE6-E063-74F6-ECE5-C87989B78D48}"/>
          </ac:spMkLst>
        </pc:spChg>
        <pc:grpChg chg="add mod">
          <ac:chgData name="Dennis Paúl Ushiña Huera" userId="8afb05b610d068c3" providerId="LiveId" clId="{7A20A740-E666-4270-A2A5-186275AB215F}" dt="2022-09-05T07:30:03.051" v="124" actId="164"/>
          <ac:grpSpMkLst>
            <pc:docMk/>
            <pc:sldMk cId="2927315376" sldId="269"/>
            <ac:grpSpMk id="2" creationId="{D26B6278-919D-2045-5976-BAFE63F8933C}"/>
          </ac:grpSpMkLst>
        </pc:grpChg>
        <pc:grpChg chg="mod">
          <ac:chgData name="Dennis Paúl Ushiña Huera" userId="8afb05b610d068c3" providerId="LiveId" clId="{7A20A740-E666-4270-A2A5-186275AB215F}" dt="2022-09-05T07:30:03.051" v="124" actId="164"/>
          <ac:grpSpMkLst>
            <pc:docMk/>
            <pc:sldMk cId="2927315376" sldId="269"/>
            <ac:grpSpMk id="13" creationId="{A1DB12BA-EACA-0330-4AF5-E899CBC1EE81}"/>
          </ac:grpSpMkLst>
        </pc:grpChg>
        <pc:picChg chg="mod">
          <ac:chgData name="Dennis Paúl Ushiña Huera" userId="8afb05b610d068c3" providerId="LiveId" clId="{7A20A740-E666-4270-A2A5-186275AB215F}" dt="2022-09-05T07:30:03.051" v="124" actId="164"/>
          <ac:picMkLst>
            <pc:docMk/>
            <pc:sldMk cId="2927315376" sldId="269"/>
            <ac:picMk id="4" creationId="{F75FA834-AE04-C7E5-CC77-305439D7AD63}"/>
          </ac:picMkLst>
        </pc:picChg>
      </pc:sldChg>
      <pc:sldChg chg="addSp delSp modSp del mod">
        <pc:chgData name="Dennis Paúl Ushiña Huera" userId="8afb05b610d068c3" providerId="LiveId" clId="{7A20A740-E666-4270-A2A5-186275AB215F}" dt="2022-09-05T08:35:55.937" v="421" actId="47"/>
        <pc:sldMkLst>
          <pc:docMk/>
          <pc:sldMk cId="338557702" sldId="270"/>
        </pc:sldMkLst>
        <pc:spChg chg="add mod">
          <ac:chgData name="Dennis Paúl Ushiña Huera" userId="8afb05b610d068c3" providerId="LiveId" clId="{7A20A740-E666-4270-A2A5-186275AB215F}" dt="2022-09-05T08:31:21.249" v="379" actId="1076"/>
          <ac:spMkLst>
            <pc:docMk/>
            <pc:sldMk cId="338557702" sldId="270"/>
            <ac:spMk id="12" creationId="{E8385AE3-5A71-59E0-7767-97F11A14A379}"/>
          </ac:spMkLst>
        </pc:spChg>
        <pc:spChg chg="add mod">
          <ac:chgData name="Dennis Paúl Ushiña Huera" userId="8afb05b610d068c3" providerId="LiveId" clId="{7A20A740-E666-4270-A2A5-186275AB215F}" dt="2022-09-05T08:31:21.249" v="379" actId="1076"/>
          <ac:spMkLst>
            <pc:docMk/>
            <pc:sldMk cId="338557702" sldId="270"/>
            <ac:spMk id="14" creationId="{FAE8F9EA-2126-AD17-0ED2-F87CF586E077}"/>
          </ac:spMkLst>
        </pc:spChg>
        <pc:spChg chg="add del mod">
          <ac:chgData name="Dennis Paúl Ushiña Huera" userId="8afb05b610d068c3" providerId="LiveId" clId="{7A20A740-E666-4270-A2A5-186275AB215F}" dt="2022-09-05T08:31:26.581" v="381" actId="478"/>
          <ac:spMkLst>
            <pc:docMk/>
            <pc:sldMk cId="338557702" sldId="270"/>
            <ac:spMk id="15" creationId="{174E1DF0-71C8-2AAF-5620-1C42147F4B40}"/>
          </ac:spMkLst>
        </pc:spChg>
        <pc:spChg chg="add del mod">
          <ac:chgData name="Dennis Paúl Ushiña Huera" userId="8afb05b610d068c3" providerId="LiveId" clId="{7A20A740-E666-4270-A2A5-186275AB215F}" dt="2022-09-05T08:31:24.189" v="380" actId="478"/>
          <ac:spMkLst>
            <pc:docMk/>
            <pc:sldMk cId="338557702" sldId="270"/>
            <ac:spMk id="16" creationId="{928D1968-9DC9-1D9D-889F-96380A5877AC}"/>
          </ac:spMkLst>
        </pc:spChg>
        <pc:grpChg chg="add mod">
          <ac:chgData name="Dennis Paúl Ushiña Huera" userId="8afb05b610d068c3" providerId="LiveId" clId="{7A20A740-E666-4270-A2A5-186275AB215F}" dt="2022-09-05T08:34:06.165" v="396" actId="1076"/>
          <ac:grpSpMkLst>
            <pc:docMk/>
            <pc:sldMk cId="338557702" sldId="270"/>
            <ac:grpSpMk id="17" creationId="{B0A99933-C7B2-9E50-4DE4-F19F8EE78C43}"/>
          </ac:grpSpMkLst>
        </pc:grpChg>
        <pc:cxnChg chg="add del">
          <ac:chgData name="Dennis Paúl Ushiña Huera" userId="8afb05b610d068c3" providerId="LiveId" clId="{7A20A740-E666-4270-A2A5-186275AB215F}" dt="2022-09-05T07:26:31.821" v="111" actId="478"/>
          <ac:cxnSpMkLst>
            <pc:docMk/>
            <pc:sldMk cId="338557702" sldId="270"/>
            <ac:cxnSpMk id="7" creationId="{699F2D97-F2DE-4BF1-9336-E1863B05548A}"/>
          </ac:cxnSpMkLst>
        </pc:cxnChg>
        <pc:cxnChg chg="mod">
          <ac:chgData name="Dennis Paúl Ushiña Huera" userId="8afb05b610d068c3" providerId="LiveId" clId="{7A20A740-E666-4270-A2A5-186275AB215F}" dt="2022-09-05T07:26:31.255" v="110" actId="14100"/>
          <ac:cxnSpMkLst>
            <pc:docMk/>
            <pc:sldMk cId="338557702" sldId="270"/>
            <ac:cxnSpMk id="10" creationId="{03DA637B-114B-438F-9A65-BD11B05F9F94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19" creationId="{DBFCE57F-BCD1-87F8-3518-A5836D90C5F6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0" creationId="{7FCA598C-9767-D045-085A-695C9BDC2E08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1" creationId="{6402D5C2-D242-8D74-42FD-DBA039B9A0D2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3" creationId="{17386635-44E8-F3B2-E329-0B3A448A2381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4" creationId="{F666C8C6-C3FF-8458-675A-BCC734DCDF69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5" creationId="{778AA41D-F405-F123-AACA-23B8E5E2361D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6" creationId="{2AC1C598-B5C3-FE5D-41EB-8E0737EF4ABC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7" creationId="{C5795981-12C4-60BA-062F-D9743C91D6D2}"/>
          </ac:cxnSpMkLst>
        </pc:cxnChg>
        <pc:cxnChg chg="mod">
          <ac:chgData name="Dennis Paúl Ushiña Huera" userId="8afb05b610d068c3" providerId="LiveId" clId="{7A20A740-E666-4270-A2A5-186275AB215F}" dt="2022-09-05T08:31:14.347" v="378"/>
          <ac:cxnSpMkLst>
            <pc:docMk/>
            <pc:sldMk cId="338557702" sldId="270"/>
            <ac:cxnSpMk id="28" creationId="{6E0D6469-EBE4-5A5E-F6A1-636E71065E72}"/>
          </ac:cxnSpMkLst>
        </pc:cxnChg>
      </pc:sldChg>
      <pc:sldChg chg="modSp del mod">
        <pc:chgData name="Dennis Paúl Ushiña Huera" userId="8afb05b610d068c3" providerId="LiveId" clId="{7A20A740-E666-4270-A2A5-186275AB215F}" dt="2022-09-05T08:40:54.978" v="480" actId="47"/>
        <pc:sldMkLst>
          <pc:docMk/>
          <pc:sldMk cId="1513319949" sldId="272"/>
        </pc:sldMkLst>
        <pc:spChg chg="mod">
          <ac:chgData name="Dennis Paúl Ushiña Huera" userId="8afb05b610d068c3" providerId="LiveId" clId="{7A20A740-E666-4270-A2A5-186275AB215F}" dt="2022-09-05T08:38:53.683" v="445" actId="1076"/>
          <ac:spMkLst>
            <pc:docMk/>
            <pc:sldMk cId="1513319949" sldId="272"/>
            <ac:spMk id="12" creationId="{18CFD238-0474-4D88-8B02-7685287A772A}"/>
          </ac:spMkLst>
        </pc:spChg>
        <pc:spChg chg="mod">
          <ac:chgData name="Dennis Paúl Ushiña Huera" userId="8afb05b610d068c3" providerId="LiveId" clId="{7A20A740-E666-4270-A2A5-186275AB215F}" dt="2022-09-05T08:38:53.683" v="445" actId="1076"/>
          <ac:spMkLst>
            <pc:docMk/>
            <pc:sldMk cId="1513319949" sldId="272"/>
            <ac:spMk id="15" creationId="{FE2B6373-4655-4CDD-92A3-4BBD3F860E46}"/>
          </ac:spMkLst>
        </pc:spChg>
        <pc:spChg chg="mod">
          <ac:chgData name="Dennis Paúl Ushiña Huera" userId="8afb05b610d068c3" providerId="LiveId" clId="{7A20A740-E666-4270-A2A5-186275AB215F}" dt="2022-09-05T08:38:53.683" v="445" actId="1076"/>
          <ac:spMkLst>
            <pc:docMk/>
            <pc:sldMk cId="1513319949" sldId="272"/>
            <ac:spMk id="24" creationId="{1E4E3A76-5521-49EF-85A7-1782E682F873}"/>
          </ac:spMkLst>
        </pc:spChg>
      </pc:sldChg>
      <pc:sldChg chg="del">
        <pc:chgData name="Dennis Paúl Ushiña Huera" userId="8afb05b610d068c3" providerId="LiveId" clId="{7A20A740-E666-4270-A2A5-186275AB215F}" dt="2022-09-05T08:43:31.158" v="499" actId="47"/>
        <pc:sldMkLst>
          <pc:docMk/>
          <pc:sldMk cId="1903735295" sldId="285"/>
        </pc:sldMkLst>
      </pc:sldChg>
      <pc:sldChg chg="addSp delSp modSp mod">
        <pc:chgData name="Dennis Paúl Ushiña Huera" userId="8afb05b610d068c3" providerId="LiveId" clId="{7A20A740-E666-4270-A2A5-186275AB215F}" dt="2022-09-05T09:00:23.726" v="573" actId="1076"/>
        <pc:sldMkLst>
          <pc:docMk/>
          <pc:sldMk cId="1433885306" sldId="1377"/>
        </pc:sldMkLst>
        <pc:spChg chg="mod">
          <ac:chgData name="Dennis Paúl Ushiña Huera" userId="8afb05b610d068c3" providerId="LiveId" clId="{7A20A740-E666-4270-A2A5-186275AB215F}" dt="2022-09-05T08:55:06.489" v="528" actId="1076"/>
          <ac:spMkLst>
            <pc:docMk/>
            <pc:sldMk cId="1433885306" sldId="1377"/>
            <ac:spMk id="11" creationId="{80BD95B0-F8C1-4A37-B49B-47B2A8F3B1CA}"/>
          </ac:spMkLst>
        </pc:spChg>
        <pc:spChg chg="mod">
          <ac:chgData name="Dennis Paúl Ushiña Huera" userId="8afb05b610d068c3" providerId="LiveId" clId="{7A20A740-E666-4270-A2A5-186275AB215F}" dt="2022-09-05T08:55:03.534" v="527" actId="1076"/>
          <ac:spMkLst>
            <pc:docMk/>
            <pc:sldMk cId="1433885306" sldId="1377"/>
            <ac:spMk id="12" creationId="{46703ED6-343D-4E99-A63B-194F928EC53C}"/>
          </ac:spMkLst>
        </pc:spChg>
        <pc:spChg chg="mod">
          <ac:chgData name="Dennis Paúl Ushiña Huera" userId="8afb05b610d068c3" providerId="LiveId" clId="{7A20A740-E666-4270-A2A5-186275AB215F}" dt="2022-09-05T08:54:54.393" v="524" actId="1076"/>
          <ac:spMkLst>
            <pc:docMk/>
            <pc:sldMk cId="1433885306" sldId="1377"/>
            <ac:spMk id="13" creationId="{972EC19A-5D53-40FD-A4C9-F14F9736AC8B}"/>
          </ac:spMkLst>
        </pc:spChg>
        <pc:spChg chg="mod">
          <ac:chgData name="Dennis Paúl Ushiña Huera" userId="8afb05b610d068c3" providerId="LiveId" clId="{7A20A740-E666-4270-A2A5-186275AB215F}" dt="2022-09-05T08:55:08.760" v="529" actId="1076"/>
          <ac:spMkLst>
            <pc:docMk/>
            <pc:sldMk cId="1433885306" sldId="1377"/>
            <ac:spMk id="14" creationId="{6DA49CB3-3C21-4D4F-B81A-9598CCFB8727}"/>
          </ac:spMkLst>
        </pc:spChg>
        <pc:spChg chg="mod">
          <ac:chgData name="Dennis Paúl Ushiña Huera" userId="8afb05b610d068c3" providerId="LiveId" clId="{7A20A740-E666-4270-A2A5-186275AB215F}" dt="2022-09-05T08:54:54.393" v="524" actId="1076"/>
          <ac:spMkLst>
            <pc:docMk/>
            <pc:sldMk cId="1433885306" sldId="1377"/>
            <ac:spMk id="19" creationId="{9B56A02A-DDB5-4A91-9F85-BABE2A6C3F6E}"/>
          </ac:spMkLst>
        </pc:spChg>
        <pc:spChg chg="mod">
          <ac:chgData name="Dennis Paúl Ushiña Huera" userId="8afb05b610d068c3" providerId="LiveId" clId="{7A20A740-E666-4270-A2A5-186275AB215F}" dt="2022-09-05T08:54:54.393" v="524" actId="1076"/>
          <ac:spMkLst>
            <pc:docMk/>
            <pc:sldMk cId="1433885306" sldId="1377"/>
            <ac:spMk id="21" creationId="{48A79E0D-B784-43C6-BD18-CF0F7F512B51}"/>
          </ac:spMkLst>
        </pc:spChg>
        <pc:spChg chg="mod">
          <ac:chgData name="Dennis Paúl Ushiña Huera" userId="8afb05b610d068c3" providerId="LiveId" clId="{7A20A740-E666-4270-A2A5-186275AB215F}" dt="2022-09-05T08:55:00.528" v="526" actId="1076"/>
          <ac:spMkLst>
            <pc:docMk/>
            <pc:sldMk cId="1433885306" sldId="1377"/>
            <ac:spMk id="22" creationId="{9AF037D9-CA65-4ECE-91FB-CB0E9246C40C}"/>
          </ac:spMkLst>
        </pc:spChg>
        <pc:spChg chg="mod">
          <ac:chgData name="Dennis Paúl Ushiña Huera" userId="8afb05b610d068c3" providerId="LiveId" clId="{7A20A740-E666-4270-A2A5-186275AB215F}" dt="2022-09-05T08:54:54.393" v="524" actId="1076"/>
          <ac:spMkLst>
            <pc:docMk/>
            <pc:sldMk cId="1433885306" sldId="1377"/>
            <ac:spMk id="23" creationId="{91487D37-66C9-4163-A424-4A1025821B82}"/>
          </ac:spMkLst>
        </pc:spChg>
        <pc:spChg chg="mod">
          <ac:chgData name="Dennis Paúl Ushiña Huera" userId="8afb05b610d068c3" providerId="LiveId" clId="{7A20A740-E666-4270-A2A5-186275AB215F}" dt="2022-09-05T08:54:54.393" v="524" actId="1076"/>
          <ac:spMkLst>
            <pc:docMk/>
            <pc:sldMk cId="1433885306" sldId="1377"/>
            <ac:spMk id="24" creationId="{B18E3A34-9F2C-425B-BCF4-13DD935E60B5}"/>
          </ac:spMkLst>
        </pc:spChg>
        <pc:spChg chg="add del mod">
          <ac:chgData name="Dennis Paúl Ushiña Huera" userId="8afb05b610d068c3" providerId="LiveId" clId="{7A20A740-E666-4270-A2A5-186275AB215F}" dt="2022-09-05T08:49:35.495" v="506"/>
          <ac:spMkLst>
            <pc:docMk/>
            <pc:sldMk cId="1433885306" sldId="1377"/>
            <ac:spMk id="25" creationId="{23F58FE7-C57B-7469-6715-08FD431C632B}"/>
          </ac:spMkLst>
        </pc:spChg>
        <pc:spChg chg="add del mod">
          <ac:chgData name="Dennis Paúl Ushiña Huera" userId="8afb05b610d068c3" providerId="LiveId" clId="{7A20A740-E666-4270-A2A5-186275AB215F}" dt="2022-09-05T08:49:35.495" v="506"/>
          <ac:spMkLst>
            <pc:docMk/>
            <pc:sldMk cId="1433885306" sldId="1377"/>
            <ac:spMk id="26" creationId="{4F9608BC-DED3-CAF4-2DF4-A64A325D574B}"/>
          </ac:spMkLst>
        </pc:spChg>
        <pc:spChg chg="add del mod">
          <ac:chgData name="Dennis Paúl Ushiña Huera" userId="8afb05b610d068c3" providerId="LiveId" clId="{7A20A740-E666-4270-A2A5-186275AB215F}" dt="2022-09-05T08:49:35.495" v="506"/>
          <ac:spMkLst>
            <pc:docMk/>
            <pc:sldMk cId="1433885306" sldId="1377"/>
            <ac:spMk id="27" creationId="{529174EE-FD36-7C22-0267-39F2A3610970}"/>
          </ac:spMkLst>
        </pc:spChg>
        <pc:spChg chg="add del mod">
          <ac:chgData name="Dennis Paúl Ushiña Huera" userId="8afb05b610d068c3" providerId="LiveId" clId="{7A20A740-E666-4270-A2A5-186275AB215F}" dt="2022-09-05T08:49:35.495" v="506"/>
          <ac:spMkLst>
            <pc:docMk/>
            <pc:sldMk cId="1433885306" sldId="1377"/>
            <ac:spMk id="28" creationId="{CF7E99A2-3C44-93A0-489D-E4D2460E7B80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30" creationId="{2B69E25C-9042-93FE-BFE1-04D6EF96D177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36" creationId="{CB678B2B-1FE6-560B-8EC9-890A5B6F2293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37" creationId="{FF751E4A-CC3C-5C59-BA2A-761F5EBB51CD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38" creationId="{B9D008EC-AF63-7090-AB84-74D9957234B1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0" creationId="{AC608217-C322-FF04-6A20-5A4613691AF2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1" creationId="{C6922468-EC57-3AF9-4FF1-F3AD324338AE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2" creationId="{546BA5AE-4D7B-CCD6-3A4A-9EE1BDF5B946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3" creationId="{6825C1C6-DD11-E85B-1485-A04AA2859F98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4" creationId="{89C80C95-B585-F997-7291-49C60BA4E67E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5" creationId="{FF59AFCA-0AAF-56E2-4F6E-9A570AFBBDD0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6" creationId="{EDF16011-1560-20B3-F0C6-664F3D242E70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7" creationId="{623C0450-CC46-0E8B-AA08-335B18E710CD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8" creationId="{28DF3339-EBDA-9526-BB1D-23465090F18A}"/>
          </ac:spMkLst>
        </pc:spChg>
        <pc:spChg chg="mod">
          <ac:chgData name="Dennis Paúl Ushiña Huera" userId="8afb05b610d068c3" providerId="LiveId" clId="{7A20A740-E666-4270-A2A5-186275AB215F}" dt="2022-09-05T08:49:43.391" v="507"/>
          <ac:spMkLst>
            <pc:docMk/>
            <pc:sldMk cId="1433885306" sldId="1377"/>
            <ac:spMk id="49" creationId="{5AF7B049-5D49-E867-9CA6-35F7024D7FB0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64" creationId="{B4398819-3CCB-1688-9DEA-8D8DF0CAC8CB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65" creationId="{F3B92E85-AB15-1592-E6CE-61D75171C714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66" creationId="{13B43CE2-97D4-31EB-6646-FC469B5522AB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67" creationId="{715AD194-FCCD-8C4C-AB6B-8EF55B43038A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69" creationId="{5CB44B99-EBF2-7EC0-6209-12FD680946D6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0" creationId="{FD72AE92-A012-16F9-0ADA-D79845B0F20E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1" creationId="{E1BE09E5-7824-B0FC-5FA0-BA0E472A0EE8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2" creationId="{3D546D9D-B6D4-154F-E337-17C566160181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3" creationId="{FDC6C08A-20FB-A7F5-FFC2-4FB5AC9F2294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4" creationId="{B3992EA6-C16C-2791-63F2-6F65F776D60F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5" creationId="{C99B02B8-B635-30BC-09E2-3EEA837989F1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6" creationId="{838B8382-B6D7-A80E-D107-06969D194FBA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7" creationId="{3C6DC88A-4C84-E283-9182-01957CB395D1}"/>
          </ac:spMkLst>
        </pc:spChg>
        <pc:spChg chg="mod">
          <ac:chgData name="Dennis Paúl Ushiña Huera" userId="8afb05b610d068c3" providerId="LiveId" clId="{7A20A740-E666-4270-A2A5-186275AB215F}" dt="2022-09-05T09:00:15.821" v="567"/>
          <ac:spMkLst>
            <pc:docMk/>
            <pc:sldMk cId="1433885306" sldId="1377"/>
            <ac:spMk id="78" creationId="{39D32433-B83A-89FF-5AE4-82C93F20B660}"/>
          </ac:spMkLst>
        </pc:spChg>
        <pc:grpChg chg="add del mod">
          <ac:chgData name="Dennis Paúl Ushiña Huera" userId="8afb05b610d068c3" providerId="LiveId" clId="{7A20A740-E666-4270-A2A5-186275AB215F}" dt="2022-09-05T08:49:46.040" v="508"/>
          <ac:grpSpMkLst>
            <pc:docMk/>
            <pc:sldMk cId="1433885306" sldId="1377"/>
            <ac:grpSpMk id="29" creationId="{68CE3729-4770-6499-08E0-7B4A3DFAC1BD}"/>
          </ac:grpSpMkLst>
        </pc:grpChg>
        <pc:grpChg chg="mod">
          <ac:chgData name="Dennis Paúl Ushiña Huera" userId="8afb05b610d068c3" providerId="LiveId" clId="{7A20A740-E666-4270-A2A5-186275AB215F}" dt="2022-09-05T08:49:43.391" v="507"/>
          <ac:grpSpMkLst>
            <pc:docMk/>
            <pc:sldMk cId="1433885306" sldId="1377"/>
            <ac:grpSpMk id="39" creationId="{2A2EF538-FE28-83CA-2DD4-D8348E5A41B5}"/>
          </ac:grpSpMkLst>
        </pc:grpChg>
        <pc:grpChg chg="add del mod">
          <ac:chgData name="Dennis Paúl Ushiña Huera" userId="8afb05b610d068c3" providerId="LiveId" clId="{7A20A740-E666-4270-A2A5-186275AB215F}" dt="2022-09-05T09:00:17.853" v="570"/>
          <ac:grpSpMkLst>
            <pc:docMk/>
            <pc:sldMk cId="1433885306" sldId="1377"/>
            <ac:grpSpMk id="63" creationId="{90C88441-7F03-C7B6-B9CD-E5B12094523D}"/>
          </ac:grpSpMkLst>
        </pc:grpChg>
        <pc:grpChg chg="mod">
          <ac:chgData name="Dennis Paúl Ushiña Huera" userId="8afb05b610d068c3" providerId="LiveId" clId="{7A20A740-E666-4270-A2A5-186275AB215F}" dt="2022-09-05T09:00:15.821" v="567"/>
          <ac:grpSpMkLst>
            <pc:docMk/>
            <pc:sldMk cId="1433885306" sldId="1377"/>
            <ac:grpSpMk id="68" creationId="{D3016B3F-4944-3EA5-379E-ADC18DBE1C5B}"/>
          </ac:grpSpMkLst>
        </pc:grpChg>
        <pc:picChg chg="add del mod">
          <ac:chgData name="Dennis Paúl Ushiña Huera" userId="8afb05b610d068c3" providerId="LiveId" clId="{7A20A740-E666-4270-A2A5-186275AB215F}" dt="2022-09-05T09:00:14.515" v="566" actId="478"/>
          <ac:picMkLst>
            <pc:docMk/>
            <pc:sldMk cId="1433885306" sldId="1377"/>
            <ac:picMk id="2" creationId="{9EE61045-02BA-060D-AF1B-159779D9C91A}"/>
          </ac:picMkLst>
        </pc:picChg>
        <pc:picChg chg="del">
          <ac:chgData name="Dennis Paúl Ushiña Huera" userId="8afb05b610d068c3" providerId="LiveId" clId="{7A20A740-E666-4270-A2A5-186275AB215F}" dt="2022-09-05T08:49:32.851" v="504" actId="478"/>
          <ac:picMkLst>
            <pc:docMk/>
            <pc:sldMk cId="1433885306" sldId="1377"/>
            <ac:picMk id="3" creationId="{900ED5BF-04F3-497C-B5BD-A38FCCB3C2AC}"/>
          </ac:picMkLst>
        </pc:picChg>
        <pc:picChg chg="del">
          <ac:chgData name="Dennis Paúl Ushiña Huera" userId="8afb05b610d068c3" providerId="LiveId" clId="{7A20A740-E666-4270-A2A5-186275AB215F}" dt="2022-09-05T08:54:40.058" v="520" actId="478"/>
          <ac:picMkLst>
            <pc:docMk/>
            <pc:sldMk cId="1433885306" sldId="1377"/>
            <ac:picMk id="35" creationId="{BFEC9794-E87D-4430-BAE8-D88A55614F88}"/>
          </ac:picMkLst>
        </pc:picChg>
        <pc:picChg chg="add mod">
          <ac:chgData name="Dennis Paúl Ushiña Huera" userId="8afb05b610d068c3" providerId="LiveId" clId="{7A20A740-E666-4270-A2A5-186275AB215F}" dt="2022-09-05T08:55:32.503" v="537" actId="1076"/>
          <ac:picMkLst>
            <pc:docMk/>
            <pc:sldMk cId="1433885306" sldId="1377"/>
            <ac:picMk id="59" creationId="{1A16263E-EBEE-FDB5-C28F-84E9FBC4CC3B}"/>
          </ac:picMkLst>
        </pc:picChg>
        <pc:picChg chg="add mod">
          <ac:chgData name="Dennis Paúl Ushiña Huera" userId="8afb05b610d068c3" providerId="LiveId" clId="{7A20A740-E666-4270-A2A5-186275AB215F}" dt="2022-09-05T09:00:23.726" v="573" actId="1076"/>
          <ac:picMkLst>
            <pc:docMk/>
            <pc:sldMk cId="1433885306" sldId="1377"/>
            <ac:picMk id="88" creationId="{12B5A96A-2B77-B22A-68A5-B011D54E13D4}"/>
          </ac:picMkLst>
        </pc:picChg>
        <pc:cxnChg chg="mod">
          <ac:chgData name="Dennis Paúl Ushiña Huera" userId="8afb05b610d068c3" providerId="LiveId" clId="{7A20A740-E666-4270-A2A5-186275AB215F}" dt="2022-09-05T08:55:08.760" v="529" actId="1076"/>
          <ac:cxnSpMkLst>
            <pc:docMk/>
            <pc:sldMk cId="1433885306" sldId="1377"/>
            <ac:cxnSpMk id="15" creationId="{4CFF4308-F6A1-4506-B0B9-9393554A080C}"/>
          </ac:cxnSpMkLst>
        </pc:cxnChg>
        <pc:cxnChg chg="mod">
          <ac:chgData name="Dennis Paúl Ushiña Huera" userId="8afb05b610d068c3" providerId="LiveId" clId="{7A20A740-E666-4270-A2A5-186275AB215F}" dt="2022-09-05T08:55:08.760" v="529" actId="1076"/>
          <ac:cxnSpMkLst>
            <pc:docMk/>
            <pc:sldMk cId="1433885306" sldId="1377"/>
            <ac:cxnSpMk id="16" creationId="{278F059A-B195-4169-98A9-73E82409DA46}"/>
          </ac:cxnSpMkLst>
        </pc:cxnChg>
        <pc:cxnChg chg="mod">
          <ac:chgData name="Dennis Paúl Ushiña Huera" userId="8afb05b610d068c3" providerId="LiveId" clId="{7A20A740-E666-4270-A2A5-186275AB215F}" dt="2022-09-05T08:55:06.489" v="528" actId="1076"/>
          <ac:cxnSpMkLst>
            <pc:docMk/>
            <pc:sldMk cId="1433885306" sldId="1377"/>
            <ac:cxnSpMk id="17" creationId="{A1BB8F48-4B53-43CD-8AE2-F57402A5B220}"/>
          </ac:cxnSpMkLst>
        </pc:cxnChg>
        <pc:cxnChg chg="mod">
          <ac:chgData name="Dennis Paúl Ushiña Huera" userId="8afb05b610d068c3" providerId="LiveId" clId="{7A20A740-E666-4270-A2A5-186275AB215F}" dt="2022-09-05T08:54:54.393" v="524" actId="1076"/>
          <ac:cxnSpMkLst>
            <pc:docMk/>
            <pc:sldMk cId="1433885306" sldId="1377"/>
            <ac:cxnSpMk id="20" creationId="{2056C45D-6B71-494C-85BA-9F438F7B7409}"/>
          </ac:cxnSpMkLst>
        </pc:cxnChg>
        <pc:cxnChg chg="mod">
          <ac:chgData name="Dennis Paúl Ushiña Huera" userId="8afb05b610d068c3" providerId="LiveId" clId="{7A20A740-E666-4270-A2A5-186275AB215F}" dt="2022-09-05T08:54:54.393" v="524" actId="1076"/>
          <ac:cxnSpMkLst>
            <pc:docMk/>
            <pc:sldMk cId="1433885306" sldId="1377"/>
            <ac:cxnSpMk id="31" creationId="{F1F7C648-1DE3-48F9-993A-5106A7F97E16}"/>
          </ac:cxnSpMkLst>
        </pc:cxnChg>
        <pc:cxnChg chg="mod">
          <ac:chgData name="Dennis Paúl Ushiña Huera" userId="8afb05b610d068c3" providerId="LiveId" clId="{7A20A740-E666-4270-A2A5-186275AB215F}" dt="2022-09-05T08:54:54.393" v="524" actId="1076"/>
          <ac:cxnSpMkLst>
            <pc:docMk/>
            <pc:sldMk cId="1433885306" sldId="1377"/>
            <ac:cxnSpMk id="32" creationId="{FFA5143E-D8E5-47C8-8A6B-A9C645D3BD98}"/>
          </ac:cxnSpMkLst>
        </pc:cxnChg>
        <pc:cxnChg chg="mod">
          <ac:chgData name="Dennis Paúl Ushiña Huera" userId="8afb05b610d068c3" providerId="LiveId" clId="{7A20A740-E666-4270-A2A5-186275AB215F}" dt="2022-09-05T08:55:00.528" v="526" actId="1076"/>
          <ac:cxnSpMkLst>
            <pc:docMk/>
            <pc:sldMk cId="1433885306" sldId="1377"/>
            <ac:cxnSpMk id="33" creationId="{89E59DC1-468F-42E4-942C-54384AEEBB1E}"/>
          </ac:cxnSpMkLst>
        </pc:cxnChg>
        <pc:cxnChg chg="mod">
          <ac:chgData name="Dennis Paúl Ushiña Huera" userId="8afb05b610d068c3" providerId="LiveId" clId="{7A20A740-E666-4270-A2A5-186275AB215F}" dt="2022-09-05T08:54:54.393" v="524" actId="1076"/>
          <ac:cxnSpMkLst>
            <pc:docMk/>
            <pc:sldMk cId="1433885306" sldId="1377"/>
            <ac:cxnSpMk id="34" creationId="{6FA37285-8BD1-4BE2-A1DD-DD5F10A11C0D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0" creationId="{2F1B44A3-D9AE-07A6-94BD-CBD1BB1DC499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1" creationId="{C3A98E17-86CD-4B2A-8D1B-B689E7E2C936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2" creationId="{92B72CA0-A952-7CE2-50F6-7991628D0DB3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3" creationId="{C132CB97-8388-3BDE-C0D7-2F8BADD14492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4" creationId="{B0767AB7-E34E-A75A-1841-03B448B45F2D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5" creationId="{91575794-047A-4758-4137-4D8234FFA4FA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6" creationId="{A4B9AA59-7FD8-8B37-5047-5DBC75CADA2A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7" creationId="{FA378B60-6854-DE0E-F18E-80DBA31719F8}"/>
          </ac:cxnSpMkLst>
        </pc:cxnChg>
        <pc:cxnChg chg="mod">
          <ac:chgData name="Dennis Paúl Ushiña Huera" userId="8afb05b610d068c3" providerId="LiveId" clId="{7A20A740-E666-4270-A2A5-186275AB215F}" dt="2022-09-05T08:49:43.391" v="507"/>
          <ac:cxnSpMkLst>
            <pc:docMk/>
            <pc:sldMk cId="1433885306" sldId="1377"/>
            <ac:cxnSpMk id="58" creationId="{BCAA38E4-26FB-A36D-1088-96845862C86C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79" creationId="{D326D0DA-7DB1-B315-A1AA-30B548BC0779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0" creationId="{864E6B3A-C973-CA76-3667-EBFB3AA0ED14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1" creationId="{B70044A4-8482-6AC5-2916-E1719236C4FB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2" creationId="{D7BF03DD-FF39-8D6A-1051-4830221993D9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3" creationId="{61926D2D-79D4-940A-F64C-AF46BA3D1052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4" creationId="{908E5136-B1FC-358C-5656-B2FFF2A4F73B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5" creationId="{470BD77D-D977-E34C-4EAF-8A26E57DC21F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6" creationId="{FA3A6AE8-7FF4-41F8-ACD8-CF09ED04CCAB}"/>
          </ac:cxnSpMkLst>
        </pc:cxnChg>
        <pc:cxnChg chg="mod">
          <ac:chgData name="Dennis Paúl Ushiña Huera" userId="8afb05b610d068c3" providerId="LiveId" clId="{7A20A740-E666-4270-A2A5-186275AB215F}" dt="2022-09-05T09:00:15.821" v="567"/>
          <ac:cxnSpMkLst>
            <pc:docMk/>
            <pc:sldMk cId="1433885306" sldId="1377"/>
            <ac:cxnSpMk id="87" creationId="{C09138F5-9B7A-A05F-75A3-132741812A87}"/>
          </ac:cxnSpMkLst>
        </pc:cxnChg>
      </pc:sldChg>
      <pc:sldChg chg="modSp mod">
        <pc:chgData name="Dennis Paúl Ushiña Huera" userId="8afb05b610d068c3" providerId="LiveId" clId="{7A20A740-E666-4270-A2A5-186275AB215F}" dt="2022-09-05T09:01:46.559" v="588" actId="207"/>
        <pc:sldMkLst>
          <pc:docMk/>
          <pc:sldMk cId="357301658" sldId="1426"/>
        </pc:sldMkLst>
        <pc:spChg chg="mod">
          <ac:chgData name="Dennis Paúl Ushiña Huera" userId="8afb05b610d068c3" providerId="LiveId" clId="{7A20A740-E666-4270-A2A5-186275AB215F}" dt="2022-09-05T09:01:46.559" v="588" actId="207"/>
          <ac:spMkLst>
            <pc:docMk/>
            <pc:sldMk cId="357301658" sldId="1426"/>
            <ac:spMk id="3" creationId="{A44F7C50-1992-4689-825D-4FD452912CAA}"/>
          </ac:spMkLst>
        </pc:spChg>
        <pc:spChg chg="mod">
          <ac:chgData name="Dennis Paúl Ushiña Huera" userId="8afb05b610d068c3" providerId="LiveId" clId="{7A20A740-E666-4270-A2A5-186275AB215F}" dt="2022-09-05T09:01:27.120" v="583" actId="207"/>
          <ac:spMkLst>
            <pc:docMk/>
            <pc:sldMk cId="357301658" sldId="1426"/>
            <ac:spMk id="39" creationId="{56E18815-FC70-42AC-A78C-7E040FA324C3}"/>
          </ac:spMkLst>
        </pc:spChg>
        <pc:spChg chg="mod">
          <ac:chgData name="Dennis Paúl Ushiña Huera" userId="8afb05b610d068c3" providerId="LiveId" clId="{7A20A740-E666-4270-A2A5-186275AB215F}" dt="2022-09-05T09:01:24.200" v="582" actId="207"/>
          <ac:spMkLst>
            <pc:docMk/>
            <pc:sldMk cId="357301658" sldId="1426"/>
            <ac:spMk id="40" creationId="{06A67926-2EEC-443E-97F7-BF2EDEA5A00B}"/>
          </ac:spMkLst>
        </pc:spChg>
        <pc:spChg chg="mod">
          <ac:chgData name="Dennis Paúl Ushiña Huera" userId="8afb05b610d068c3" providerId="LiveId" clId="{7A20A740-E666-4270-A2A5-186275AB215F}" dt="2022-09-05T09:01:21.312" v="581" actId="207"/>
          <ac:spMkLst>
            <pc:docMk/>
            <pc:sldMk cId="357301658" sldId="1426"/>
            <ac:spMk id="41" creationId="{517E86CF-ECC5-4E69-A35D-7E81B07F3A81}"/>
          </ac:spMkLst>
        </pc:spChg>
        <pc:spChg chg="mod">
          <ac:chgData name="Dennis Paúl Ushiña Huera" userId="8afb05b610d068c3" providerId="LiveId" clId="{7A20A740-E666-4270-A2A5-186275AB215F}" dt="2022-09-05T09:01:18.905" v="580" actId="207"/>
          <ac:spMkLst>
            <pc:docMk/>
            <pc:sldMk cId="357301658" sldId="1426"/>
            <ac:spMk id="42" creationId="{FFDFCBEE-FFC9-4C18-BA75-BD1E3B24DF46}"/>
          </ac:spMkLst>
        </pc:spChg>
        <pc:spChg chg="mod">
          <ac:chgData name="Dennis Paúl Ushiña Huera" userId="8afb05b610d068c3" providerId="LiveId" clId="{7A20A740-E666-4270-A2A5-186275AB215F}" dt="2022-09-05T09:01:16.048" v="579" actId="207"/>
          <ac:spMkLst>
            <pc:docMk/>
            <pc:sldMk cId="357301658" sldId="1426"/>
            <ac:spMk id="43" creationId="{8EA8C575-E801-416A-B3E7-C4ECF0068364}"/>
          </ac:spMkLst>
        </pc:spChg>
        <pc:spChg chg="mod">
          <ac:chgData name="Dennis Paúl Ushiña Huera" userId="8afb05b610d068c3" providerId="LiveId" clId="{7A20A740-E666-4270-A2A5-186275AB215F}" dt="2022-09-05T09:01:08.232" v="576" actId="207"/>
          <ac:spMkLst>
            <pc:docMk/>
            <pc:sldMk cId="357301658" sldId="1426"/>
            <ac:spMk id="44" creationId="{A3CEAD17-2165-4300-9372-4C1983ED5977}"/>
          </ac:spMkLst>
        </pc:spChg>
        <pc:spChg chg="mod">
          <ac:chgData name="Dennis Paúl Ushiña Huera" userId="8afb05b610d068c3" providerId="LiveId" clId="{7A20A740-E666-4270-A2A5-186275AB215F}" dt="2022-09-05T09:01:05.417" v="575" actId="207"/>
          <ac:spMkLst>
            <pc:docMk/>
            <pc:sldMk cId="357301658" sldId="1426"/>
            <ac:spMk id="45" creationId="{DA6A8627-CBA6-4B03-BBAC-322BF9495D2E}"/>
          </ac:spMkLst>
        </pc:spChg>
        <pc:spChg chg="mod">
          <ac:chgData name="Dennis Paúl Ushiña Huera" userId="8afb05b610d068c3" providerId="LiveId" clId="{7A20A740-E666-4270-A2A5-186275AB215F}" dt="2022-09-05T09:01:02.752" v="574" actId="207"/>
          <ac:spMkLst>
            <pc:docMk/>
            <pc:sldMk cId="357301658" sldId="1426"/>
            <ac:spMk id="46" creationId="{239C142A-4D75-40C6-A23C-F88BE00C47FC}"/>
          </ac:spMkLst>
        </pc:spChg>
        <pc:spChg chg="mod">
          <ac:chgData name="Dennis Paúl Ushiña Huera" userId="8afb05b610d068c3" providerId="LiveId" clId="{7A20A740-E666-4270-A2A5-186275AB215F}" dt="2022-09-05T09:01:12.826" v="578" actId="207"/>
          <ac:spMkLst>
            <pc:docMk/>
            <pc:sldMk cId="357301658" sldId="1426"/>
            <ac:spMk id="80" creationId="{B5521A83-26C7-4CEA-B6FD-78DE951DD229}"/>
          </ac:spMkLst>
        </pc:spChg>
        <pc:spChg chg="mod">
          <ac:chgData name="Dennis Paúl Ushiña Huera" userId="8afb05b610d068c3" providerId="LiveId" clId="{7A20A740-E666-4270-A2A5-186275AB215F}" dt="2022-09-05T09:01:30.449" v="584" actId="207"/>
          <ac:spMkLst>
            <pc:docMk/>
            <pc:sldMk cId="357301658" sldId="1426"/>
            <ac:spMk id="86" creationId="{904AFDBC-47CC-444B-BC1E-A8779102C9A8}"/>
          </ac:spMkLst>
        </pc:spChg>
        <pc:spChg chg="mod">
          <ac:chgData name="Dennis Paúl Ushiña Huera" userId="8afb05b610d068c3" providerId="LiveId" clId="{7A20A740-E666-4270-A2A5-186275AB215F}" dt="2022-09-05T09:01:12.826" v="578" actId="207"/>
          <ac:spMkLst>
            <pc:docMk/>
            <pc:sldMk cId="357301658" sldId="1426"/>
            <ac:spMk id="164" creationId="{F73CA2CC-7D1D-37AC-79EC-0F591359127F}"/>
          </ac:spMkLst>
        </pc:spChg>
        <pc:grpChg chg="mod">
          <ac:chgData name="Dennis Paúl Ushiña Huera" userId="8afb05b610d068c3" providerId="LiveId" clId="{7A20A740-E666-4270-A2A5-186275AB215F}" dt="2022-09-05T09:01:12.826" v="578" actId="207"/>
          <ac:grpSpMkLst>
            <pc:docMk/>
            <pc:sldMk cId="357301658" sldId="1426"/>
            <ac:grpSpMk id="155" creationId="{F70B9A84-4431-91F8-78CB-A550FA8F27D4}"/>
          </ac:grpSpMkLst>
        </pc:grpChg>
      </pc:sldChg>
      <pc:sldChg chg="add del">
        <pc:chgData name="Dennis Paúl Ushiña Huera" userId="8afb05b610d068c3" providerId="LiveId" clId="{7A20A740-E666-4270-A2A5-186275AB215F}" dt="2022-09-05T06:56:44.178" v="3" actId="47"/>
        <pc:sldMkLst>
          <pc:docMk/>
          <pc:sldMk cId="2632840745" sldId="1616"/>
        </pc:sldMkLst>
      </pc:sldChg>
      <pc:sldChg chg="addSp delSp modSp mod">
        <pc:chgData name="Dennis Paúl Ushiña Huera" userId="8afb05b610d068c3" providerId="LiveId" clId="{7A20A740-E666-4270-A2A5-186275AB215F}" dt="2022-09-05T08:58:53.984" v="560" actId="208"/>
        <pc:sldMkLst>
          <pc:docMk/>
          <pc:sldMk cId="828802743" sldId="1617"/>
        </pc:sldMkLst>
        <pc:spChg chg="mod">
          <ac:chgData name="Dennis Paúl Ushiña Huera" userId="8afb05b610d068c3" providerId="LiveId" clId="{7A20A740-E666-4270-A2A5-186275AB215F}" dt="2022-09-05T08:38:12.823" v="437" actId="1076"/>
          <ac:spMkLst>
            <pc:docMk/>
            <pc:sldMk cId="828802743" sldId="1617"/>
            <ac:spMk id="2" creationId="{BA8777FA-3CC0-44D2-83E0-26E876289A70}"/>
          </ac:spMkLst>
        </pc:spChg>
        <pc:spChg chg="add mod">
          <ac:chgData name="Dennis Paúl Ushiña Huera" userId="8afb05b610d068c3" providerId="LiveId" clId="{7A20A740-E666-4270-A2A5-186275AB215F}" dt="2022-09-05T08:56:20.639" v="542" actId="208"/>
          <ac:spMkLst>
            <pc:docMk/>
            <pc:sldMk cId="828802743" sldId="1617"/>
            <ac:spMk id="12" creationId="{26902AD7-44F6-6687-8C7E-E1ADD58EE433}"/>
          </ac:spMkLst>
        </pc:spChg>
        <pc:spChg chg="mod">
          <ac:chgData name="Dennis Paúl Ushiña Huera" userId="8afb05b610d068c3" providerId="LiveId" clId="{7A20A740-E666-4270-A2A5-186275AB215F}" dt="2022-09-05T08:38:12.823" v="437" actId="1076"/>
          <ac:spMkLst>
            <pc:docMk/>
            <pc:sldMk cId="828802743" sldId="1617"/>
            <ac:spMk id="13" creationId="{FC47525E-EC97-4CAA-AFBA-974A31A5AF51}"/>
          </ac:spMkLst>
        </pc:spChg>
        <pc:spChg chg="add mod">
          <ac:chgData name="Dennis Paúl Ushiña Huera" userId="8afb05b610d068c3" providerId="LiveId" clId="{7A20A740-E666-4270-A2A5-186275AB215F}" dt="2022-09-05T08:56:20.639" v="542" actId="208"/>
          <ac:spMkLst>
            <pc:docMk/>
            <pc:sldMk cId="828802743" sldId="1617"/>
            <ac:spMk id="14" creationId="{DEF41179-8DB2-E3D3-E37D-026906919D37}"/>
          </ac:spMkLst>
        </pc:spChg>
        <pc:spChg chg="add mod">
          <ac:chgData name="Dennis Paúl Ushiña Huera" userId="8afb05b610d068c3" providerId="LiveId" clId="{7A20A740-E666-4270-A2A5-186275AB215F}" dt="2022-09-05T08:56:20.639" v="542" actId="208"/>
          <ac:spMkLst>
            <pc:docMk/>
            <pc:sldMk cId="828802743" sldId="1617"/>
            <ac:spMk id="15" creationId="{7AF4427C-30F4-D96B-A04D-0A810DBBBA5C}"/>
          </ac:spMkLst>
        </pc:spChg>
        <pc:spChg chg="add mod">
          <ac:chgData name="Dennis Paúl Ushiña Huera" userId="8afb05b610d068c3" providerId="LiveId" clId="{7A20A740-E666-4270-A2A5-186275AB215F}" dt="2022-09-05T08:38:12.823" v="437" actId="1076"/>
          <ac:spMkLst>
            <pc:docMk/>
            <pc:sldMk cId="828802743" sldId="1617"/>
            <ac:spMk id="18" creationId="{7F940742-F626-BCCE-AC9E-F0410E51EB91}"/>
          </ac:spMkLst>
        </pc:spChg>
        <pc:spChg chg="add mod">
          <ac:chgData name="Dennis Paúl Ushiña Huera" userId="8afb05b610d068c3" providerId="LiveId" clId="{7A20A740-E666-4270-A2A5-186275AB215F}" dt="2022-09-05T07:47:37.353" v="218" actId="164"/>
          <ac:spMkLst>
            <pc:docMk/>
            <pc:sldMk cId="828802743" sldId="1617"/>
            <ac:spMk id="19" creationId="{D5BDAF5A-3C78-4F3C-11C3-0B05BF8817AA}"/>
          </ac:spMkLst>
        </pc:spChg>
        <pc:spChg chg="add del mod topLvl">
          <ac:chgData name="Dennis Paúl Ushiña Huera" userId="8afb05b610d068c3" providerId="LiveId" clId="{7A20A740-E666-4270-A2A5-186275AB215F}" dt="2022-09-05T07:47:23.708" v="214" actId="478"/>
          <ac:spMkLst>
            <pc:docMk/>
            <pc:sldMk cId="828802743" sldId="1617"/>
            <ac:spMk id="26" creationId="{01F342F8-1CA8-440F-AA7B-043A85AF11C7}"/>
          </ac:spMkLst>
        </pc:spChg>
        <pc:spChg chg="del mod ord topLvl">
          <ac:chgData name="Dennis Paúl Ushiña Huera" userId="8afb05b610d068c3" providerId="LiveId" clId="{7A20A740-E666-4270-A2A5-186275AB215F}" dt="2022-09-05T08:16:12.995" v="272" actId="478"/>
          <ac:spMkLst>
            <pc:docMk/>
            <pc:sldMk cId="828802743" sldId="1617"/>
            <ac:spMk id="27" creationId="{30B27A66-12D1-4657-82D6-036B395DF456}"/>
          </ac:spMkLst>
        </pc:spChg>
        <pc:spChg chg="add mod">
          <ac:chgData name="Dennis Paúl Ushiña Huera" userId="8afb05b610d068c3" providerId="LiveId" clId="{7A20A740-E666-4270-A2A5-186275AB215F}" dt="2022-09-05T08:17:43.897" v="279" actId="164"/>
          <ac:spMkLst>
            <pc:docMk/>
            <pc:sldMk cId="828802743" sldId="1617"/>
            <ac:spMk id="32" creationId="{70FEA838-E224-DEA0-295F-F694744588ED}"/>
          </ac:spMkLst>
        </pc:spChg>
        <pc:spChg chg="add del mod">
          <ac:chgData name="Dennis Paúl Ushiña Huera" userId="8afb05b610d068c3" providerId="LiveId" clId="{7A20A740-E666-4270-A2A5-186275AB215F}" dt="2022-09-05T08:17:24.882" v="278" actId="478"/>
          <ac:spMkLst>
            <pc:docMk/>
            <pc:sldMk cId="828802743" sldId="1617"/>
            <ac:spMk id="33" creationId="{7925BBD1-358E-9AEF-9898-B4A0E77B0D63}"/>
          </ac:spMkLst>
        </pc:spChg>
        <pc:spChg chg="add del mod">
          <ac:chgData name="Dennis Paúl Ushiña Huera" userId="8afb05b610d068c3" providerId="LiveId" clId="{7A20A740-E666-4270-A2A5-186275AB215F}" dt="2022-09-05T08:17:23.761" v="277" actId="478"/>
          <ac:spMkLst>
            <pc:docMk/>
            <pc:sldMk cId="828802743" sldId="1617"/>
            <ac:spMk id="34" creationId="{357A127D-3366-BAE1-81E1-3B55CEDF7CF1}"/>
          </ac:spMkLst>
        </pc:spChg>
        <pc:spChg chg="add mod">
          <ac:chgData name="Dennis Paúl Ushiña Huera" userId="8afb05b610d068c3" providerId="LiveId" clId="{7A20A740-E666-4270-A2A5-186275AB215F}" dt="2022-09-05T08:58:53.984" v="560" actId="208"/>
          <ac:spMkLst>
            <pc:docMk/>
            <pc:sldMk cId="828802743" sldId="1617"/>
            <ac:spMk id="35" creationId="{7A2F1C73-F1E6-A2F3-1AD3-A682E076C224}"/>
          </ac:spMkLst>
        </pc:spChg>
        <pc:grpChg chg="add mod">
          <ac:chgData name="Dennis Paúl Ushiña Huera" userId="8afb05b610d068c3" providerId="LiveId" clId="{7A20A740-E666-4270-A2A5-186275AB215F}" dt="2022-09-05T08:38:12.823" v="437" actId="1076"/>
          <ac:grpSpMkLst>
            <pc:docMk/>
            <pc:sldMk cId="828802743" sldId="1617"/>
            <ac:grpSpMk id="3" creationId="{AEC436BD-95E5-7C2B-0C00-DDE38D27531C}"/>
          </ac:grpSpMkLst>
        </pc:grpChg>
        <pc:grpChg chg="add del mod">
          <ac:chgData name="Dennis Paúl Ushiña Huera" userId="8afb05b610d068c3" providerId="LiveId" clId="{7A20A740-E666-4270-A2A5-186275AB215F}" dt="2022-09-05T07:25:18.066" v="103" actId="165"/>
          <ac:grpSpMkLst>
            <pc:docMk/>
            <pc:sldMk cId="828802743" sldId="1617"/>
            <ac:grpSpMk id="7" creationId="{7417EC6A-68E9-8D41-709C-768F29FBEDC2}"/>
          </ac:grpSpMkLst>
        </pc:grpChg>
        <pc:grpChg chg="add del mod">
          <ac:chgData name="Dennis Paúl Ushiña Huera" userId="8afb05b610d068c3" providerId="LiveId" clId="{7A20A740-E666-4270-A2A5-186275AB215F}" dt="2022-09-05T08:16:12.241" v="271" actId="478"/>
          <ac:grpSpMkLst>
            <pc:docMk/>
            <pc:sldMk cId="828802743" sldId="1617"/>
            <ac:grpSpMk id="16" creationId="{9C091BE2-45F4-67C7-A03D-79D7E6D52803}"/>
          </ac:grpSpMkLst>
        </pc:grpChg>
        <pc:grpChg chg="add mod">
          <ac:chgData name="Dennis Paúl Ushiña Huera" userId="8afb05b610d068c3" providerId="LiveId" clId="{7A20A740-E666-4270-A2A5-186275AB215F}" dt="2022-09-05T08:38:12.823" v="437" actId="1076"/>
          <ac:grpSpMkLst>
            <pc:docMk/>
            <pc:sldMk cId="828802743" sldId="1617"/>
            <ac:grpSpMk id="17" creationId="{26947C26-041F-63CE-6A36-7555A589020E}"/>
          </ac:grpSpMkLst>
        </pc:grpChg>
        <pc:grpChg chg="add mod">
          <ac:chgData name="Dennis Paúl Ushiña Huera" userId="8afb05b610d068c3" providerId="LiveId" clId="{7A20A740-E666-4270-A2A5-186275AB215F}" dt="2022-09-05T07:47:37.353" v="218" actId="164"/>
          <ac:grpSpMkLst>
            <pc:docMk/>
            <pc:sldMk cId="828802743" sldId="1617"/>
            <ac:grpSpMk id="20" creationId="{BE873C47-A4A8-9F21-BA3C-B789B75567A7}"/>
          </ac:grpSpMkLst>
        </pc:grpChg>
        <pc:grpChg chg="add mod">
          <ac:chgData name="Dennis Paúl Ushiña Huera" userId="8afb05b610d068c3" providerId="LiveId" clId="{7A20A740-E666-4270-A2A5-186275AB215F}" dt="2022-09-05T08:17:43.897" v="279" actId="164"/>
          <ac:grpSpMkLst>
            <pc:docMk/>
            <pc:sldMk cId="828802743" sldId="1617"/>
            <ac:grpSpMk id="36" creationId="{EACF737F-41A4-2687-3E20-34DF90E40BFC}"/>
          </ac:grpSpMkLst>
        </pc:grpChg>
        <pc:picChg chg="add mod">
          <ac:chgData name="Dennis Paúl Ushiña Huera" userId="8afb05b610d068c3" providerId="LiveId" clId="{7A20A740-E666-4270-A2A5-186275AB215F}" dt="2022-09-05T07:08:59.617" v="20" actId="164"/>
          <ac:picMkLst>
            <pc:docMk/>
            <pc:sldMk cId="828802743" sldId="1617"/>
            <ac:picMk id="11" creationId="{F5963EF9-809B-8627-C754-01CD4D4ECFD6}"/>
          </ac:picMkLst>
        </pc:picChg>
        <pc:cxnChg chg="del mod topLvl">
          <ac:chgData name="Dennis Paúl Ushiña Huera" userId="8afb05b610d068c3" providerId="LiveId" clId="{7A20A740-E666-4270-A2A5-186275AB215F}" dt="2022-09-05T07:47:25.976" v="215" actId="478"/>
          <ac:cxnSpMkLst>
            <pc:docMk/>
            <pc:sldMk cId="828802743" sldId="1617"/>
            <ac:cxnSpMk id="8" creationId="{4D7A219D-957E-4027-AB71-09D66CAA81B1}"/>
          </ac:cxnSpMkLst>
        </pc:cxnChg>
        <pc:cxnChg chg="del mod topLvl">
          <ac:chgData name="Dennis Paúl Ushiña Huera" userId="8afb05b610d068c3" providerId="LiveId" clId="{7A20A740-E666-4270-A2A5-186275AB215F}" dt="2022-09-05T07:47:25.976" v="215" actId="478"/>
          <ac:cxnSpMkLst>
            <pc:docMk/>
            <pc:sldMk cId="828802743" sldId="1617"/>
            <ac:cxnSpMk id="9" creationId="{F185DD62-6333-4386-A2F5-E211ED6EE1C8}"/>
          </ac:cxnSpMkLst>
        </pc:cxnChg>
        <pc:cxnChg chg="del mod topLvl">
          <ac:chgData name="Dennis Paúl Ushiña Huera" userId="8afb05b610d068c3" providerId="LiveId" clId="{7A20A740-E666-4270-A2A5-186275AB215F}" dt="2022-09-05T07:47:25.976" v="215" actId="478"/>
          <ac:cxnSpMkLst>
            <pc:docMk/>
            <pc:sldMk cId="828802743" sldId="1617"/>
            <ac:cxnSpMk id="10" creationId="{2D7F9802-AAC3-4410-B8A5-140F56FB2F06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1" creationId="{9FD5750C-3B0B-15F6-7172-BDCCDC2F5075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2" creationId="{6C9128B8-6FEC-36EE-21AE-4BC6ECE4E82F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3" creationId="{BA521B36-35FC-B095-66FD-1C63399AECA2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4" creationId="{E2A32672-81E8-A64C-95B5-9C40A8A62D51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5" creationId="{EE0FCFE8-D868-8670-7C95-853BE0F92241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8" creationId="{F6F1911E-EFA0-3114-2549-841FB0AE8E6D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29" creationId="{FAEF20AD-22BE-6880-556D-3F6D45C2C1F5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30" creationId="{6A1183E4-DA38-9511-86FB-C82BEF832695}"/>
          </ac:cxnSpMkLst>
        </pc:cxnChg>
        <pc:cxnChg chg="mod">
          <ac:chgData name="Dennis Paúl Ushiña Huera" userId="8afb05b610d068c3" providerId="LiveId" clId="{7A20A740-E666-4270-A2A5-186275AB215F}" dt="2022-09-05T07:47:27.588" v="216"/>
          <ac:cxnSpMkLst>
            <pc:docMk/>
            <pc:sldMk cId="828802743" sldId="1617"/>
            <ac:cxnSpMk id="31" creationId="{78BA5F32-1DB0-9107-AAB7-6EB934D24864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37" creationId="{8AE569B7-7D96-139A-DAD4-8C5330F8540A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38" creationId="{91431C67-1ECB-9FD0-E1A6-3D6732DC4645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39" creationId="{39A1B2D0-0C11-9513-0295-9501D2BBDDA0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0" creationId="{7634F2BB-0399-5670-FFAC-AB08D7D46922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1" creationId="{51ABCC78-D1F6-9A06-323D-1B01BB21C758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2" creationId="{EC8C4063-0E60-2413-7B0B-7B63DE8E853F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3" creationId="{8931157A-798F-18FF-3FA8-4FE33E00B31D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4" creationId="{00B7723E-B37F-D616-14B6-3E9081B5B6F9}"/>
          </ac:cxnSpMkLst>
        </pc:cxnChg>
        <pc:cxnChg chg="mod">
          <ac:chgData name="Dennis Paúl Ushiña Huera" userId="8afb05b610d068c3" providerId="LiveId" clId="{7A20A740-E666-4270-A2A5-186275AB215F}" dt="2022-09-05T08:17:13.911" v="275"/>
          <ac:cxnSpMkLst>
            <pc:docMk/>
            <pc:sldMk cId="828802743" sldId="1617"/>
            <ac:cxnSpMk id="45" creationId="{0D888A1B-04A3-A420-3B2B-16994633E6D7}"/>
          </ac:cxnSpMkLst>
        </pc:cxnChg>
      </pc:sldChg>
      <pc:sldChg chg="addSp delSp modSp del mod">
        <pc:chgData name="Dennis Paúl Ushiña Huera" userId="8afb05b610d068c3" providerId="LiveId" clId="{7A20A740-E666-4270-A2A5-186275AB215F}" dt="2022-09-05T08:30:57.208" v="377" actId="47"/>
        <pc:sldMkLst>
          <pc:docMk/>
          <pc:sldMk cId="2143666500" sldId="1618"/>
        </pc:sldMkLst>
        <pc:spChg chg="mod ord">
          <ac:chgData name="Dennis Paúl Ushiña Huera" userId="8afb05b610d068c3" providerId="LiveId" clId="{7A20A740-E666-4270-A2A5-186275AB215F}" dt="2022-09-05T07:33:14.722" v="145" actId="167"/>
          <ac:spMkLst>
            <pc:docMk/>
            <pc:sldMk cId="2143666500" sldId="1618"/>
            <ac:spMk id="5" creationId="{E73C1660-4EB9-4FDA-88E2-0585DFE4F88C}"/>
          </ac:spMkLst>
        </pc:spChg>
        <pc:spChg chg="add del mod">
          <ac:chgData name="Dennis Paúl Ushiña Huera" userId="8afb05b610d068c3" providerId="LiveId" clId="{7A20A740-E666-4270-A2A5-186275AB215F}" dt="2022-09-05T07:38:42.322" v="187" actId="478"/>
          <ac:spMkLst>
            <pc:docMk/>
            <pc:sldMk cId="2143666500" sldId="1618"/>
            <ac:spMk id="18" creationId="{04660FB6-E520-4C7B-8E48-CC1918A765CC}"/>
          </ac:spMkLst>
        </pc:spChg>
        <pc:spChg chg="mod">
          <ac:chgData name="Dennis Paúl Ushiña Huera" userId="8afb05b610d068c3" providerId="LiveId" clId="{7A20A740-E666-4270-A2A5-186275AB215F}" dt="2022-09-05T07:32:31.974" v="140" actId="1076"/>
          <ac:spMkLst>
            <pc:docMk/>
            <pc:sldMk cId="2143666500" sldId="1618"/>
            <ac:spMk id="20" creationId="{64FDD159-27F2-4B15-8501-EDF329214414}"/>
          </ac:spMkLst>
        </pc:spChg>
        <pc:spChg chg="add mod ord">
          <ac:chgData name="Dennis Paúl Ushiña Huera" userId="8afb05b610d068c3" providerId="LiveId" clId="{7A20A740-E666-4270-A2A5-186275AB215F}" dt="2022-09-05T07:46:53.720" v="211" actId="164"/>
          <ac:spMkLst>
            <pc:docMk/>
            <pc:sldMk cId="2143666500" sldId="1618"/>
            <ac:spMk id="51" creationId="{35AFD40F-EC91-00AD-FCF9-72AF0382E586}"/>
          </ac:spMkLst>
        </pc:spChg>
        <pc:grpChg chg="add mod">
          <ac:chgData name="Dennis Paúl Ushiña Huera" userId="8afb05b610d068c3" providerId="LiveId" clId="{7A20A740-E666-4270-A2A5-186275AB215F}" dt="2022-09-05T07:32:28.379" v="138" actId="164"/>
          <ac:grpSpMkLst>
            <pc:docMk/>
            <pc:sldMk cId="2143666500" sldId="1618"/>
            <ac:grpSpMk id="2" creationId="{2D59A2B1-9D2F-813F-DEA7-4B0E0CCC05A1}"/>
          </ac:grpSpMkLst>
        </pc:grpChg>
        <pc:grpChg chg="add mod">
          <ac:chgData name="Dennis Paúl Ushiña Huera" userId="8afb05b610d068c3" providerId="LiveId" clId="{7A20A740-E666-4270-A2A5-186275AB215F}" dt="2022-09-05T07:46:53.720" v="211" actId="164"/>
          <ac:grpSpMkLst>
            <pc:docMk/>
            <pc:sldMk cId="2143666500" sldId="1618"/>
            <ac:grpSpMk id="50" creationId="{56A7E588-69B9-BDCA-BF49-064B34A397C2}"/>
          </ac:grpSpMkLst>
        </pc:grpChg>
        <pc:grpChg chg="add mod">
          <ac:chgData name="Dennis Paúl Ushiña Huera" userId="8afb05b610d068c3" providerId="LiveId" clId="{7A20A740-E666-4270-A2A5-186275AB215F}" dt="2022-09-05T07:46:53.720" v="211" actId="164"/>
          <ac:grpSpMkLst>
            <pc:docMk/>
            <pc:sldMk cId="2143666500" sldId="1618"/>
            <ac:grpSpMk id="52" creationId="{728D0E04-6906-D296-FDCC-89F34EB8BC6C}"/>
          </ac:grpSpMkLst>
        </pc:grpChg>
        <pc:cxnChg chg="del mod">
          <ac:chgData name="Dennis Paúl Ushiña Huera" userId="8afb05b610d068c3" providerId="LiveId" clId="{7A20A740-E666-4270-A2A5-186275AB215F}" dt="2022-09-05T07:40:05.599" v="192" actId="478"/>
          <ac:cxnSpMkLst>
            <pc:docMk/>
            <pc:sldMk cId="2143666500" sldId="1618"/>
            <ac:cxnSpMk id="3" creationId="{1BC390B2-12A2-4FA6-BB4A-3DA02DCD068A}"/>
          </ac:cxnSpMkLst>
        </pc:cxnChg>
        <pc:cxnChg chg="add del">
          <ac:chgData name="Dennis Paúl Ushiña Huera" userId="8afb05b610d068c3" providerId="LiveId" clId="{7A20A740-E666-4270-A2A5-186275AB215F}" dt="2022-09-05T07:32:27.720" v="137" actId="11529"/>
          <ac:cxnSpMkLst>
            <pc:docMk/>
            <pc:sldMk cId="2143666500" sldId="1618"/>
            <ac:cxnSpMk id="6" creationId="{42E310A7-AC29-0080-FCE5-9C0E8A02EAA5}"/>
          </ac:cxnSpMkLst>
        </pc:cxnChg>
        <pc:cxnChg chg="add del mod">
          <ac:chgData name="Dennis Paúl Ushiña Huera" userId="8afb05b610d068c3" providerId="LiveId" clId="{7A20A740-E666-4270-A2A5-186275AB215F}" dt="2022-09-05T07:32:28.379" v="138" actId="164"/>
          <ac:cxnSpMkLst>
            <pc:docMk/>
            <pc:sldMk cId="2143666500" sldId="1618"/>
            <ac:cxnSpMk id="7" creationId="{699F2D97-F2DE-4BF1-9336-E1863B05548A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9" creationId="{577DF219-CB81-48B4-557C-DB09FA609023}"/>
          </ac:cxnSpMkLst>
        </pc:cxnChg>
        <pc:cxnChg chg="del mod">
          <ac:chgData name="Dennis Paúl Ushiña Huera" userId="8afb05b610d068c3" providerId="LiveId" clId="{7A20A740-E666-4270-A2A5-186275AB215F}" dt="2022-09-05T07:39:05.166" v="188" actId="478"/>
          <ac:cxnSpMkLst>
            <pc:docMk/>
            <pc:sldMk cId="2143666500" sldId="1618"/>
            <ac:cxnSpMk id="10" creationId="{03DA637B-114B-438F-9A65-BD11B05F9F94}"/>
          </ac:cxnSpMkLst>
        </pc:cxnChg>
        <pc:cxnChg chg="del mod">
          <ac:chgData name="Dennis Paúl Ushiña Huera" userId="8afb05b610d068c3" providerId="LiveId" clId="{7A20A740-E666-4270-A2A5-186275AB215F}" dt="2022-09-05T07:33:34.717" v="148" actId="478"/>
          <ac:cxnSpMkLst>
            <pc:docMk/>
            <pc:sldMk cId="2143666500" sldId="1618"/>
            <ac:cxnSpMk id="11" creationId="{5FAFDBE6-A3F0-4567-8F12-80D0D7FE505E}"/>
          </ac:cxnSpMkLst>
        </pc:cxnChg>
        <pc:cxnChg chg="add del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16" creationId="{34642FA8-D0BB-D480-C2DD-F5F5CF88272A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22" creationId="{EC71B6E2-0B8A-909F-7D85-8CBA5DC49BE4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25" creationId="{AFD7BC96-1250-8B55-2C42-7ACD47A67C10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28" creationId="{57DA14A4-E6AF-BE7D-C678-71B002C4BEDB}"/>
          </ac:cxnSpMkLst>
        </pc:cxnChg>
        <pc:cxnChg chg="add del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31" creationId="{44B8659A-0BA0-86D7-2E59-7EEB433B661C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35" creationId="{805076C7-6C62-77C7-40B0-60C69D98E43D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38" creationId="{94C0F812-0EE4-AF8A-B391-005903994CF9}"/>
          </ac:cxnSpMkLst>
        </pc:cxnChg>
        <pc:cxnChg chg="add mod">
          <ac:chgData name="Dennis Paúl Ushiña Huera" userId="8afb05b610d068c3" providerId="LiveId" clId="{7A20A740-E666-4270-A2A5-186275AB215F}" dt="2022-09-05T07:46:53.720" v="211" actId="164"/>
          <ac:cxnSpMkLst>
            <pc:docMk/>
            <pc:sldMk cId="2143666500" sldId="1618"/>
            <ac:cxnSpMk id="41" creationId="{6971183F-0D1A-53DA-9A33-B28FC160BDE2}"/>
          </ac:cxnSpMkLst>
        </pc:cxnChg>
      </pc:sldChg>
      <pc:sldChg chg="del">
        <pc:chgData name="Dennis Paúl Ushiña Huera" userId="8afb05b610d068c3" providerId="LiveId" clId="{7A20A740-E666-4270-A2A5-186275AB215F}" dt="2022-09-05T08:18:52.116" v="291" actId="47"/>
        <pc:sldMkLst>
          <pc:docMk/>
          <pc:sldMk cId="2742607301" sldId="1619"/>
        </pc:sldMkLst>
      </pc:sldChg>
      <pc:sldChg chg="delSp del mod">
        <pc:chgData name="Dennis Paúl Ushiña Huera" userId="8afb05b610d068c3" providerId="LiveId" clId="{7A20A740-E666-4270-A2A5-186275AB215F}" dt="2022-09-05T07:20:46.485" v="75" actId="47"/>
        <pc:sldMkLst>
          <pc:docMk/>
          <pc:sldMk cId="4269724794" sldId="1620"/>
        </pc:sldMkLst>
        <pc:spChg chg="del">
          <ac:chgData name="Dennis Paúl Ushiña Huera" userId="8afb05b610d068c3" providerId="LiveId" clId="{7A20A740-E666-4270-A2A5-186275AB215F}" dt="2022-09-05T06:59:15.314" v="17" actId="478"/>
          <ac:spMkLst>
            <pc:docMk/>
            <pc:sldMk cId="4269724794" sldId="1620"/>
            <ac:spMk id="3" creationId="{DD9C18D0-3ED4-3609-F5DD-B26C279D7C3A}"/>
          </ac:spMkLst>
        </pc:spChg>
      </pc:sldChg>
      <pc:sldChg chg="addSp delSp modSp mod">
        <pc:chgData name="Dennis Paúl Ushiña Huera" userId="8afb05b610d068c3" providerId="LiveId" clId="{7A20A740-E666-4270-A2A5-186275AB215F}" dt="2022-09-05T08:58:41.499" v="559" actId="208"/>
        <pc:sldMkLst>
          <pc:docMk/>
          <pc:sldMk cId="3486464555" sldId="1622"/>
        </pc:sldMkLst>
        <pc:spChg chg="del">
          <ac:chgData name="Dennis Paúl Ushiña Huera" userId="8afb05b610d068c3" providerId="LiveId" clId="{7A20A740-E666-4270-A2A5-186275AB215F}" dt="2022-09-05T08:37:58.295" v="435" actId="478"/>
          <ac:spMkLst>
            <pc:docMk/>
            <pc:sldMk cId="3486464555" sldId="1622"/>
            <ac:spMk id="8" creationId="{066BC50E-A06D-1312-BA41-41093E82CDC7}"/>
          </ac:spMkLst>
        </pc:spChg>
        <pc:spChg chg="add mod">
          <ac:chgData name="Dennis Paúl Ushiña Huera" userId="8afb05b610d068c3" providerId="LiveId" clId="{7A20A740-E666-4270-A2A5-186275AB215F}" dt="2022-09-05T08:20:20.629" v="304" actId="164"/>
          <ac:spMkLst>
            <pc:docMk/>
            <pc:sldMk cId="3486464555" sldId="1622"/>
            <ac:spMk id="13" creationId="{88FD9507-D73A-03B0-1215-FEF88BA06758}"/>
          </ac:spMkLst>
        </pc:spChg>
        <pc:spChg chg="add del mod">
          <ac:chgData name="Dennis Paúl Ushiña Huera" userId="8afb05b610d068c3" providerId="LiveId" clId="{7A20A740-E666-4270-A2A5-186275AB215F}" dt="2022-09-05T08:19:49.495" v="298" actId="478"/>
          <ac:spMkLst>
            <pc:docMk/>
            <pc:sldMk cId="3486464555" sldId="1622"/>
            <ac:spMk id="14" creationId="{7BFF396A-7E73-C5CD-65D0-5C72A0153A73}"/>
          </ac:spMkLst>
        </pc:spChg>
        <pc:spChg chg="del mod">
          <ac:chgData name="Dennis Paúl Ushiña Huera" userId="8afb05b610d068c3" providerId="LiveId" clId="{7A20A740-E666-4270-A2A5-186275AB215F}" dt="2022-09-05T08:22:51.547" v="313" actId="478"/>
          <ac:spMkLst>
            <pc:docMk/>
            <pc:sldMk cId="3486464555" sldId="1622"/>
            <ac:spMk id="15" creationId="{6C1E7031-AA0C-DA1A-F2E9-B8BFB8764F2C}"/>
          </ac:spMkLst>
        </pc:spChg>
        <pc:spChg chg="add mod">
          <ac:chgData name="Dennis Paúl Ushiña Huera" userId="8afb05b610d068c3" providerId="LiveId" clId="{7A20A740-E666-4270-A2A5-186275AB215F}" dt="2022-09-05T08:58:41.499" v="559" actId="208"/>
          <ac:spMkLst>
            <pc:docMk/>
            <pc:sldMk cId="3486464555" sldId="1622"/>
            <ac:spMk id="16" creationId="{10D36422-18AE-0093-8B3B-32E4B20448B8}"/>
          </ac:spMkLst>
        </pc:spChg>
        <pc:spChg chg="add del mod">
          <ac:chgData name="Dennis Paúl Ushiña Huera" userId="8afb05b610d068c3" providerId="LiveId" clId="{7A20A740-E666-4270-A2A5-186275AB215F}" dt="2022-09-05T08:19:50.486" v="299" actId="478"/>
          <ac:spMkLst>
            <pc:docMk/>
            <pc:sldMk cId="3486464555" sldId="1622"/>
            <ac:spMk id="17" creationId="{422C44C0-5C5B-09A1-C22F-8075D7E31EC2}"/>
          </ac:spMkLst>
        </pc:spChg>
        <pc:spChg chg="mod">
          <ac:chgData name="Dennis Paúl Ushiña Huera" userId="8afb05b610d068c3" providerId="LiveId" clId="{7A20A740-E666-4270-A2A5-186275AB215F}" dt="2022-09-05T08:38:04.743" v="436" actId="1076"/>
          <ac:spMkLst>
            <pc:docMk/>
            <pc:sldMk cId="3486464555" sldId="1622"/>
            <ac:spMk id="19" creationId="{05D98544-774F-49F6-9729-6BF1DDBEDE7C}"/>
          </ac:spMkLst>
        </pc:spChg>
        <pc:spChg chg="del">
          <ac:chgData name="Dennis Paúl Ushiña Huera" userId="8afb05b610d068c3" providerId="LiveId" clId="{7A20A740-E666-4270-A2A5-186275AB215F}" dt="2022-09-05T07:22:00.825" v="81" actId="478"/>
          <ac:spMkLst>
            <pc:docMk/>
            <pc:sldMk cId="3486464555" sldId="1622"/>
            <ac:spMk id="28" creationId="{CA081C4D-0376-78C0-4010-6C8F0F7131DE}"/>
          </ac:spMkLst>
        </pc:spChg>
        <pc:spChg chg="add del mod">
          <ac:chgData name="Dennis Paúl Ushiña Huera" userId="8afb05b610d068c3" providerId="LiveId" clId="{7A20A740-E666-4270-A2A5-186275AB215F}" dt="2022-09-05T08:22:49.871" v="312" actId="478"/>
          <ac:spMkLst>
            <pc:docMk/>
            <pc:sldMk cId="3486464555" sldId="1622"/>
            <ac:spMk id="30" creationId="{5775B069-85BE-A485-F98C-5AA2A49ACA88}"/>
          </ac:spMkLst>
        </pc:spChg>
        <pc:spChg chg="mod topLvl">
          <ac:chgData name="Dennis Paúl Ushiña Huera" userId="8afb05b610d068c3" providerId="LiveId" clId="{7A20A740-E666-4270-A2A5-186275AB215F}" dt="2022-09-05T08:57:51.188" v="553" actId="208"/>
          <ac:spMkLst>
            <pc:docMk/>
            <pc:sldMk cId="3486464555" sldId="1622"/>
            <ac:spMk id="31" creationId="{84B6585E-4F25-3B30-1CDF-276085652B71}"/>
          </ac:spMkLst>
        </pc:spChg>
        <pc:spChg chg="mod topLvl">
          <ac:chgData name="Dennis Paúl Ushiña Huera" userId="8afb05b610d068c3" providerId="LiveId" clId="{7A20A740-E666-4270-A2A5-186275AB215F}" dt="2022-09-05T08:57:51.188" v="553" actId="208"/>
          <ac:spMkLst>
            <pc:docMk/>
            <pc:sldMk cId="3486464555" sldId="1622"/>
            <ac:spMk id="32" creationId="{204F740D-2E6D-2D4C-5A7E-3089C7BC2E0C}"/>
          </ac:spMkLst>
        </pc:spChg>
        <pc:spChg chg="add del mod">
          <ac:chgData name="Dennis Paúl Ushiña Huera" userId="8afb05b610d068c3" providerId="LiveId" clId="{7A20A740-E666-4270-A2A5-186275AB215F}" dt="2022-09-05T07:30:49.972" v="127" actId="478"/>
          <ac:spMkLst>
            <pc:docMk/>
            <pc:sldMk cId="3486464555" sldId="1622"/>
            <ac:spMk id="33" creationId="{4FDD3D52-11AA-575B-C571-8D5FFA2A3CD4}"/>
          </ac:spMkLst>
        </pc:spChg>
        <pc:spChg chg="add mod">
          <ac:chgData name="Dennis Paúl Ushiña Huera" userId="8afb05b610d068c3" providerId="LiveId" clId="{7A20A740-E666-4270-A2A5-186275AB215F}" dt="2022-09-05T08:38:04.743" v="436" actId="1076"/>
          <ac:spMkLst>
            <pc:docMk/>
            <pc:sldMk cId="3486464555" sldId="1622"/>
            <ac:spMk id="34" creationId="{576EB511-C8F5-5248-2D48-0CA81813E516}"/>
          </ac:spMkLst>
        </pc:spChg>
        <pc:spChg chg="add del mod">
          <ac:chgData name="Dennis Paúl Ushiña Huera" userId="8afb05b610d068c3" providerId="LiveId" clId="{7A20A740-E666-4270-A2A5-186275AB215F}" dt="2022-09-05T08:41:58.911" v="484" actId="1076"/>
          <ac:spMkLst>
            <pc:docMk/>
            <pc:sldMk cId="3486464555" sldId="1622"/>
            <ac:spMk id="35" creationId="{8621B382-40FC-69F7-B1C6-04945991C63E}"/>
          </ac:spMkLst>
        </pc:spChg>
        <pc:spChg chg="del">
          <ac:chgData name="Dennis Paúl Ushiña Huera" userId="8afb05b610d068c3" providerId="LiveId" clId="{7A20A740-E666-4270-A2A5-186275AB215F}" dt="2022-09-05T07:22:10.487" v="84" actId="478"/>
          <ac:spMkLst>
            <pc:docMk/>
            <pc:sldMk cId="3486464555" sldId="1622"/>
            <ac:spMk id="36" creationId="{CFB3EAC9-4F4F-4F89-B38D-CD2A38E2A68F}"/>
          </ac:spMkLst>
        </pc:spChg>
        <pc:spChg chg="del">
          <ac:chgData name="Dennis Paúl Ushiña Huera" userId="8afb05b610d068c3" providerId="LiveId" clId="{7A20A740-E666-4270-A2A5-186275AB215F}" dt="2022-09-05T07:21:51.054" v="78" actId="478"/>
          <ac:spMkLst>
            <pc:docMk/>
            <pc:sldMk cId="3486464555" sldId="1622"/>
            <ac:spMk id="37" creationId="{3FEB1187-CF8C-81C9-15C5-F53CC23129C2}"/>
          </ac:spMkLst>
        </pc:spChg>
        <pc:spChg chg="add del mod">
          <ac:chgData name="Dennis Paúl Ushiña Huera" userId="8afb05b610d068c3" providerId="LiveId" clId="{7A20A740-E666-4270-A2A5-186275AB215F}" dt="2022-09-05T08:24:57.273" v="346"/>
          <ac:spMkLst>
            <pc:docMk/>
            <pc:sldMk cId="3486464555" sldId="1622"/>
            <ac:spMk id="38" creationId="{000411A3-3999-ECCE-7F4B-18A5CC620918}"/>
          </ac:spMkLst>
        </pc:spChg>
        <pc:spChg chg="mod">
          <ac:chgData name="Dennis Paúl Ushiña Huera" userId="8afb05b610d068c3" providerId="LiveId" clId="{7A20A740-E666-4270-A2A5-186275AB215F}" dt="2022-09-05T08:29:18.295" v="369"/>
          <ac:spMkLst>
            <pc:docMk/>
            <pc:sldMk cId="3486464555" sldId="1622"/>
            <ac:spMk id="40" creationId="{D5D0C5F3-C5CB-D5E1-4CCF-6980F0CC2D3D}"/>
          </ac:spMkLst>
        </pc:spChg>
        <pc:spChg chg="mod">
          <ac:chgData name="Dennis Paúl Ushiña Huera" userId="8afb05b610d068c3" providerId="LiveId" clId="{7A20A740-E666-4270-A2A5-186275AB215F}" dt="2022-09-05T08:29:18.295" v="369"/>
          <ac:spMkLst>
            <pc:docMk/>
            <pc:sldMk cId="3486464555" sldId="1622"/>
            <ac:spMk id="41" creationId="{0D20A5BA-2710-46A2-FA83-0114F2CF26A7}"/>
          </ac:spMkLst>
        </pc:spChg>
        <pc:grpChg chg="add del mod">
          <ac:chgData name="Dennis Paúl Ushiña Huera" userId="8afb05b610d068c3" providerId="LiveId" clId="{7A20A740-E666-4270-A2A5-186275AB215F}" dt="2022-09-05T08:26:06.704" v="355" actId="165"/>
          <ac:grpSpMkLst>
            <pc:docMk/>
            <pc:sldMk cId="3486464555" sldId="1622"/>
            <ac:grpSpMk id="2" creationId="{BCBE257E-D604-6876-314F-AD55CA79D83E}"/>
          </ac:grpSpMkLst>
        </pc:grpChg>
        <pc:grpChg chg="add mod">
          <ac:chgData name="Dennis Paúl Ushiña Huera" userId="8afb05b610d068c3" providerId="LiveId" clId="{7A20A740-E666-4270-A2A5-186275AB215F}" dt="2022-09-05T08:20:09.604" v="303" actId="164"/>
          <ac:grpSpMkLst>
            <pc:docMk/>
            <pc:sldMk cId="3486464555" sldId="1622"/>
            <ac:grpSpMk id="3" creationId="{4DEE363C-51BF-3E8D-D0DA-BB5D4F0D9D5E}"/>
          </ac:grpSpMkLst>
        </pc:grpChg>
        <pc:grpChg chg="add mod">
          <ac:chgData name="Dennis Paúl Ushiña Huera" userId="8afb05b610d068c3" providerId="LiveId" clId="{7A20A740-E666-4270-A2A5-186275AB215F}" dt="2022-09-05T08:38:04.743" v="436" actId="1076"/>
          <ac:grpSpMkLst>
            <pc:docMk/>
            <pc:sldMk cId="3486464555" sldId="1622"/>
            <ac:grpSpMk id="4" creationId="{AB91B57F-FC22-3C6D-BBDC-00FB618B895F}"/>
          </ac:grpSpMkLst>
        </pc:grpChg>
        <pc:grpChg chg="add mod">
          <ac:chgData name="Dennis Paúl Ushiña Huera" userId="8afb05b610d068c3" providerId="LiveId" clId="{7A20A740-E666-4270-A2A5-186275AB215F}" dt="2022-09-05T08:57:08.817" v="548" actId="207"/>
          <ac:grpSpMkLst>
            <pc:docMk/>
            <pc:sldMk cId="3486464555" sldId="1622"/>
            <ac:grpSpMk id="5" creationId="{5C9F653A-CD07-EAAF-4888-9DE4357904ED}"/>
          </ac:grpSpMkLst>
        </pc:grpChg>
        <pc:grpChg chg="add mod">
          <ac:chgData name="Dennis Paúl Ushiña Huera" userId="8afb05b610d068c3" providerId="LiveId" clId="{7A20A740-E666-4270-A2A5-186275AB215F}" dt="2022-09-05T08:20:20.629" v="304" actId="164"/>
          <ac:grpSpMkLst>
            <pc:docMk/>
            <pc:sldMk cId="3486464555" sldId="1622"/>
            <ac:grpSpMk id="18" creationId="{2FEE00C9-A69B-1461-CF08-16A7A3B95094}"/>
          </ac:grpSpMkLst>
        </pc:grpChg>
        <pc:grpChg chg="add del mod">
          <ac:chgData name="Dennis Paúl Ushiña Huera" userId="8afb05b610d068c3" providerId="LiveId" clId="{7A20A740-E666-4270-A2A5-186275AB215F}" dt="2022-09-05T08:29:31.070" v="372" actId="478"/>
          <ac:grpSpMkLst>
            <pc:docMk/>
            <pc:sldMk cId="3486464555" sldId="1622"/>
            <ac:grpSpMk id="39" creationId="{74D34F65-C6DA-1C9C-1410-FD0F08E461BE}"/>
          </ac:grpSpMkLst>
        </pc:grpChg>
        <pc:grpChg chg="mod">
          <ac:chgData name="Dennis Paúl Ushiña Huera" userId="8afb05b610d068c3" providerId="LiveId" clId="{7A20A740-E666-4270-A2A5-186275AB215F}" dt="2022-09-05T08:29:18.295" v="369"/>
          <ac:grpSpMkLst>
            <pc:docMk/>
            <pc:sldMk cId="3486464555" sldId="1622"/>
            <ac:grpSpMk id="42" creationId="{DAFB6B4B-E551-6539-F95D-261664738F61}"/>
          </ac:grpSpMkLst>
        </pc:grpChg>
        <pc:picChg chg="mod topLvl">
          <ac:chgData name="Dennis Paúl Ushiña Huera" userId="8afb05b610d068c3" providerId="LiveId" clId="{7A20A740-E666-4270-A2A5-186275AB215F}" dt="2022-09-05T08:57:29.761" v="550" actId="2085"/>
          <ac:picMkLst>
            <pc:docMk/>
            <pc:sldMk cId="3486464555" sldId="1622"/>
            <ac:picMk id="9" creationId="{64211893-4F14-4C94-06D6-70DAE454096E}"/>
          </ac:picMkLst>
        </pc:pic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0" creationId="{77BB8F17-9C19-71E7-66EC-525FEB8D3154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1" creationId="{4E1A65A3-F552-3DC0-0998-5631F13712C6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2" creationId="{113B565A-7B64-591C-92B3-84CA696013EE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3" creationId="{AA7D0923-586F-6474-1F10-104EA7B25495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4" creationId="{7F5B5CCD-FB3A-5388-0338-D2107279B7B7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5" creationId="{0BC58131-81A7-3D61-FE6F-EADB066A9EE6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6" creationId="{AED1F291-0F8F-59EE-C9AD-2968822F0069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7" creationId="{A7B60D25-8AE9-3259-AA9F-EC545CFAF02E}"/>
          </ac:cxnSpMkLst>
        </pc:cxnChg>
        <pc:cxnChg chg="mod">
          <ac:chgData name="Dennis Paúl Ushiña Huera" userId="8afb05b610d068c3" providerId="LiveId" clId="{7A20A740-E666-4270-A2A5-186275AB215F}" dt="2022-09-05T08:20:09.604" v="303" actId="164"/>
          <ac:cxnSpMkLst>
            <pc:docMk/>
            <pc:sldMk cId="3486464555" sldId="1622"/>
            <ac:cxnSpMk id="29" creationId="{6E38DA6A-4F30-2E60-3F13-BC4A69E5EF1A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3" creationId="{7C74D078-1CE1-8E25-1F11-AB6D2890B3BF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4" creationId="{61F00920-DF26-52AC-DDC8-803827E6360B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5" creationId="{863153C1-BFC0-9EB3-1FE1-04B482B46E8E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6" creationId="{3D0B6964-C966-4A85-5DC6-614B71877069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7" creationId="{C00AC0AB-CF32-220B-B211-096DAD73AEEE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8" creationId="{35095AD6-0271-81DE-23A9-7BD427F0042B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49" creationId="{FF8A2145-EC87-8B8E-3676-8B7372C8868C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50" creationId="{B089C420-D618-E325-6C0C-5B2CF0811423}"/>
          </ac:cxnSpMkLst>
        </pc:cxnChg>
        <pc:cxnChg chg="mod">
          <ac:chgData name="Dennis Paúl Ushiña Huera" userId="8afb05b610d068c3" providerId="LiveId" clId="{7A20A740-E666-4270-A2A5-186275AB215F}" dt="2022-09-05T08:29:18.295" v="369"/>
          <ac:cxnSpMkLst>
            <pc:docMk/>
            <pc:sldMk cId="3486464555" sldId="1622"/>
            <ac:cxnSpMk id="51" creationId="{24E37035-D96F-C218-49AA-89D1961827A1}"/>
          </ac:cxnSpMkLst>
        </pc:cxnChg>
      </pc:sldChg>
      <pc:sldChg chg="addSp delSp modSp mod">
        <pc:chgData name="Dennis Paúl Ushiña Huera" userId="8afb05b610d068c3" providerId="LiveId" clId="{7A20A740-E666-4270-A2A5-186275AB215F}" dt="2022-09-05T08:59:30.681" v="563" actId="207"/>
        <pc:sldMkLst>
          <pc:docMk/>
          <pc:sldMk cId="3876960846" sldId="1623"/>
        </pc:sldMkLst>
        <pc:spChg chg="mod">
          <ac:chgData name="Dennis Paúl Ushiña Huera" userId="8afb05b610d068c3" providerId="LiveId" clId="{7A20A740-E666-4270-A2A5-186275AB215F}" dt="2022-09-05T08:59:15.481" v="562" actId="208"/>
          <ac:spMkLst>
            <pc:docMk/>
            <pc:sldMk cId="3876960846" sldId="1623"/>
            <ac:spMk id="2" creationId="{1CAF7600-B13F-DA6A-B590-5E8F20F2E7AD}"/>
          </ac:spMkLst>
        </pc:spChg>
        <pc:spChg chg="del">
          <ac:chgData name="Dennis Paúl Ushiña Huera" userId="8afb05b610d068c3" providerId="LiveId" clId="{7A20A740-E666-4270-A2A5-186275AB215F}" dt="2022-09-05T08:31:37.329" v="382" actId="478"/>
          <ac:spMkLst>
            <pc:docMk/>
            <pc:sldMk cId="3876960846" sldId="1623"/>
            <ac:spMk id="4" creationId="{5B2FFC4E-9C59-E667-2C3E-6ADAB2073827}"/>
          </ac:spMkLst>
        </pc:spChg>
        <pc:spChg chg="del">
          <ac:chgData name="Dennis Paúl Ushiña Huera" userId="8afb05b610d068c3" providerId="LiveId" clId="{7A20A740-E666-4270-A2A5-186275AB215F}" dt="2022-09-05T08:31:39.382" v="383" actId="478"/>
          <ac:spMkLst>
            <pc:docMk/>
            <pc:sldMk cId="3876960846" sldId="1623"/>
            <ac:spMk id="5" creationId="{8B8D308A-894C-A45E-3DDF-74513289ADDE}"/>
          </ac:spMkLst>
        </pc:spChg>
        <pc:spChg chg="del">
          <ac:chgData name="Dennis Paúl Ushiña Huera" userId="8afb05b610d068c3" providerId="LiveId" clId="{7A20A740-E666-4270-A2A5-186275AB215F}" dt="2022-09-05T08:31:47.737" v="386" actId="478"/>
          <ac:spMkLst>
            <pc:docMk/>
            <pc:sldMk cId="3876960846" sldId="1623"/>
            <ac:spMk id="6" creationId="{6A25E71F-7A3F-B0A1-6943-582B1BF1E90A}"/>
          </ac:spMkLst>
        </pc:spChg>
        <pc:spChg chg="del">
          <ac:chgData name="Dennis Paúl Ushiña Huera" userId="8afb05b610d068c3" providerId="LiveId" clId="{7A20A740-E666-4270-A2A5-186275AB215F}" dt="2022-09-05T08:31:41.414" v="385" actId="478"/>
          <ac:spMkLst>
            <pc:docMk/>
            <pc:sldMk cId="3876960846" sldId="1623"/>
            <ac:spMk id="8" creationId="{594D8171-973A-171B-C913-1775652E5297}"/>
          </ac:spMkLst>
        </pc:spChg>
        <pc:spChg chg="mod">
          <ac:chgData name="Dennis Paúl Ushiña Huera" userId="8afb05b610d068c3" providerId="LiveId" clId="{7A20A740-E666-4270-A2A5-186275AB215F}" dt="2022-09-05T08:38:31.135" v="440" actId="1076"/>
          <ac:spMkLst>
            <pc:docMk/>
            <pc:sldMk cId="3876960846" sldId="1623"/>
            <ac:spMk id="9" creationId="{1E66BFDA-7390-458E-9182-9B810658F3F6}"/>
          </ac:spMkLst>
        </pc:spChg>
        <pc:spChg chg="add mod">
          <ac:chgData name="Dennis Paúl Ushiña Huera" userId="8afb05b610d068c3" providerId="LiveId" clId="{7A20A740-E666-4270-A2A5-186275AB215F}" dt="2022-09-05T08:34:37.937" v="400" actId="164"/>
          <ac:spMkLst>
            <pc:docMk/>
            <pc:sldMk cId="3876960846" sldId="1623"/>
            <ac:spMk id="13" creationId="{ADAABBE6-3086-B132-E314-271FF94FAC07}"/>
          </ac:spMkLst>
        </pc:spChg>
        <pc:spChg chg="del">
          <ac:chgData name="Dennis Paúl Ushiña Huera" userId="8afb05b610d068c3" providerId="LiveId" clId="{7A20A740-E666-4270-A2A5-186275AB215F}" dt="2022-09-05T08:36:03.253" v="422" actId="478"/>
          <ac:spMkLst>
            <pc:docMk/>
            <pc:sldMk cId="3876960846" sldId="1623"/>
            <ac:spMk id="14" creationId="{41BA90AC-060A-23BD-8B7D-E490F84B55FA}"/>
          </ac:spMkLst>
        </pc:spChg>
        <pc:spChg chg="add mod">
          <ac:chgData name="Dennis Paúl Ushiña Huera" userId="8afb05b610d068c3" providerId="LiveId" clId="{7A20A740-E666-4270-A2A5-186275AB215F}" dt="2022-09-05T08:59:30.681" v="563" actId="207"/>
          <ac:spMkLst>
            <pc:docMk/>
            <pc:sldMk cId="3876960846" sldId="1623"/>
            <ac:spMk id="15" creationId="{BD705F42-34B0-C7B8-6FF7-5C1DC20A2DAF}"/>
          </ac:spMkLst>
        </pc:spChg>
        <pc:spChg chg="del">
          <ac:chgData name="Dennis Paúl Ushiña Huera" userId="8afb05b610d068c3" providerId="LiveId" clId="{7A20A740-E666-4270-A2A5-186275AB215F}" dt="2022-09-05T08:31:40.514" v="384" actId="478"/>
          <ac:spMkLst>
            <pc:docMk/>
            <pc:sldMk cId="3876960846" sldId="1623"/>
            <ac:spMk id="25" creationId="{29FA2525-1EDA-1609-5EC6-B677B1DF281E}"/>
          </ac:spMkLst>
        </pc:spChg>
        <pc:spChg chg="del mod">
          <ac:chgData name="Dennis Paúl Ushiña Huera" userId="8afb05b610d068c3" providerId="LiveId" clId="{7A20A740-E666-4270-A2A5-186275AB215F}" dt="2022-09-05T08:35:11.994" v="410" actId="478"/>
          <ac:spMkLst>
            <pc:docMk/>
            <pc:sldMk cId="3876960846" sldId="1623"/>
            <ac:spMk id="27" creationId="{1CE7998A-EF7E-F33E-F8A7-5983A1E44B07}"/>
          </ac:spMkLst>
        </pc:spChg>
        <pc:spChg chg="add mod">
          <ac:chgData name="Dennis Paúl Ushiña Huera" userId="8afb05b610d068c3" providerId="LiveId" clId="{7A20A740-E666-4270-A2A5-186275AB215F}" dt="2022-09-05T08:38:25.160" v="438" actId="1076"/>
          <ac:spMkLst>
            <pc:docMk/>
            <pc:sldMk cId="3876960846" sldId="1623"/>
            <ac:spMk id="29" creationId="{A8BD9369-A7E6-C02B-A729-63783870EC4C}"/>
          </ac:spMkLst>
        </pc:spChg>
        <pc:spChg chg="add mod">
          <ac:chgData name="Dennis Paúl Ushiña Huera" userId="8afb05b610d068c3" providerId="LiveId" clId="{7A20A740-E666-4270-A2A5-186275AB215F}" dt="2022-09-05T08:38:25.160" v="438" actId="1076"/>
          <ac:spMkLst>
            <pc:docMk/>
            <pc:sldMk cId="3876960846" sldId="1623"/>
            <ac:spMk id="30" creationId="{CA4606B8-1081-393B-BE65-0ADA94D7FD92}"/>
          </ac:spMkLst>
        </pc:spChg>
        <pc:spChg chg="mod">
          <ac:chgData name="Dennis Paúl Ushiña Huera" userId="8afb05b610d068c3" providerId="LiveId" clId="{7A20A740-E666-4270-A2A5-186275AB215F}" dt="2022-09-05T08:37:20.220" v="428"/>
          <ac:spMkLst>
            <pc:docMk/>
            <pc:sldMk cId="3876960846" sldId="1623"/>
            <ac:spMk id="32" creationId="{A3929458-E769-91CD-9849-DE783A070FD5}"/>
          </ac:spMkLst>
        </pc:spChg>
        <pc:spChg chg="mod">
          <ac:chgData name="Dennis Paúl Ushiña Huera" userId="8afb05b610d068c3" providerId="LiveId" clId="{7A20A740-E666-4270-A2A5-186275AB215F}" dt="2022-09-05T08:37:20.220" v="428"/>
          <ac:spMkLst>
            <pc:docMk/>
            <pc:sldMk cId="3876960846" sldId="1623"/>
            <ac:spMk id="33" creationId="{AA2DE2C7-5BD9-C186-F1DA-0A6F4D496438}"/>
          </ac:spMkLst>
        </pc:spChg>
        <pc:grpChg chg="add mod">
          <ac:chgData name="Dennis Paúl Ushiña Huera" userId="8afb05b610d068c3" providerId="LiveId" clId="{7A20A740-E666-4270-A2A5-186275AB215F}" dt="2022-09-05T08:38:25.160" v="438" actId="1076"/>
          <ac:grpSpMkLst>
            <pc:docMk/>
            <pc:sldMk cId="3876960846" sldId="1623"/>
            <ac:grpSpMk id="3" creationId="{FC99D264-47B2-277A-8562-8A4B634CB1A8}"/>
          </ac:grpSpMkLst>
        </pc:grpChg>
        <pc:grpChg chg="add mod">
          <ac:chgData name="Dennis Paúl Ushiña Huera" userId="8afb05b610d068c3" providerId="LiveId" clId="{7A20A740-E666-4270-A2A5-186275AB215F}" dt="2022-09-05T08:38:25.160" v="438" actId="1076"/>
          <ac:grpSpMkLst>
            <pc:docMk/>
            <pc:sldMk cId="3876960846" sldId="1623"/>
            <ac:grpSpMk id="7" creationId="{F5CACB42-1DC8-E812-09D0-5601A2720ED0}"/>
          </ac:grpSpMkLst>
        </pc:grpChg>
        <pc:grpChg chg="add mod">
          <ac:chgData name="Dennis Paúl Ushiña Huera" userId="8afb05b610d068c3" providerId="LiveId" clId="{7A20A740-E666-4270-A2A5-186275AB215F}" dt="2022-09-05T08:34:37.937" v="400" actId="164"/>
          <ac:grpSpMkLst>
            <pc:docMk/>
            <pc:sldMk cId="3876960846" sldId="1623"/>
            <ac:grpSpMk id="16" creationId="{05D54791-AA5E-958D-317C-335979C89645}"/>
          </ac:grpSpMkLst>
        </pc:grpChg>
        <pc:grpChg chg="add del mod">
          <ac:chgData name="Dennis Paúl Ushiña Huera" userId="8afb05b610d068c3" providerId="LiveId" clId="{7A20A740-E666-4270-A2A5-186275AB215F}" dt="2022-09-05T08:37:44.475" v="433" actId="478"/>
          <ac:grpSpMkLst>
            <pc:docMk/>
            <pc:sldMk cId="3876960846" sldId="1623"/>
            <ac:grpSpMk id="31" creationId="{676166D3-9FE7-CAF5-E555-F7E690D233C7}"/>
          </ac:grpSpMkLst>
        </pc:grpChg>
        <pc:grpChg chg="mod">
          <ac:chgData name="Dennis Paúl Ushiña Huera" userId="8afb05b610d068c3" providerId="LiveId" clId="{7A20A740-E666-4270-A2A5-186275AB215F}" dt="2022-09-05T08:37:20.220" v="428"/>
          <ac:grpSpMkLst>
            <pc:docMk/>
            <pc:sldMk cId="3876960846" sldId="1623"/>
            <ac:grpSpMk id="34" creationId="{B172D2FD-B861-5516-08C4-5DEA91642196}"/>
          </ac:grpSpMkLst>
        </pc:grpChg>
        <pc:picChg chg="mod">
          <ac:chgData name="Dennis Paúl Ushiña Huera" userId="8afb05b610d068c3" providerId="LiveId" clId="{7A20A740-E666-4270-A2A5-186275AB215F}" dt="2022-09-05T08:33:44.496" v="391" actId="164"/>
          <ac:picMkLst>
            <pc:docMk/>
            <pc:sldMk cId="3876960846" sldId="1623"/>
            <ac:picMk id="19" creationId="{55FC7526-FE11-8104-8012-94A5E1B72973}"/>
          </ac:picMkLst>
        </pc:pic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17" creationId="{A1D527A0-C27B-4F11-1D50-DA67A1A05A04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18" creationId="{C0EB6A60-1D58-38F2-E478-76FF1707E26C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0" creationId="{16FB5AA2-6EDC-BF46-EC1D-BD2FABD293C7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1" creationId="{F98279B6-66F7-4930-6675-B88F7D10EF47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2" creationId="{69599131-D94B-D60B-3CEB-8D57B7F07683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3" creationId="{272C5099-C4E7-726A-F0E7-5CD239CBB633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4" creationId="{8B60659C-C85D-9BF3-E5ED-73BB34ED1ED4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6" creationId="{96AF26A8-F15A-1405-4E98-8F1B97BD8D00}"/>
          </ac:cxnSpMkLst>
        </pc:cxnChg>
        <pc:cxnChg chg="mod">
          <ac:chgData name="Dennis Paúl Ushiña Huera" userId="8afb05b610d068c3" providerId="LiveId" clId="{7A20A740-E666-4270-A2A5-186275AB215F}" dt="2022-09-05T08:34:14.102" v="397"/>
          <ac:cxnSpMkLst>
            <pc:docMk/>
            <pc:sldMk cId="3876960846" sldId="1623"/>
            <ac:cxnSpMk id="28" creationId="{CEE54984-2657-4CD5-912B-E0CCEB7B35F4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35" creationId="{8FA1F23D-ACFC-14C9-EAF7-4193BFC7106B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36" creationId="{073A86EE-5941-2856-12D0-1DFDCE616DA9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37" creationId="{37085121-A854-F063-DE76-E602FBEBFCBF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38" creationId="{74355EC7-92E0-9DE1-2D3E-80520558B83A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39" creationId="{4DDEDFEA-3BE2-03BA-2B5A-4053B1CB73B0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40" creationId="{A7BC8320-E74C-236B-7514-36886036A5E8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41" creationId="{FAC4DD77-009D-FDFE-6C68-3298B932E1DE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42" creationId="{D71A4D0C-3DD4-A26F-CD24-C58FEBD607C0}"/>
          </ac:cxnSpMkLst>
        </pc:cxnChg>
        <pc:cxnChg chg="mod">
          <ac:chgData name="Dennis Paúl Ushiña Huera" userId="8afb05b610d068c3" providerId="LiveId" clId="{7A20A740-E666-4270-A2A5-186275AB215F}" dt="2022-09-05T08:37:20.220" v="428"/>
          <ac:cxnSpMkLst>
            <pc:docMk/>
            <pc:sldMk cId="3876960846" sldId="1623"/>
            <ac:cxnSpMk id="43" creationId="{090990E4-3DF8-3FA9-5E01-6F4327EC8B3A}"/>
          </ac:cxnSpMkLst>
        </pc:cxnChg>
      </pc:sldChg>
      <pc:sldChg chg="addSp delSp modSp add del mod">
        <pc:chgData name="Dennis Paúl Ushiña Huera" userId="8afb05b610d068c3" providerId="LiveId" clId="{7A20A740-E666-4270-A2A5-186275AB215F}" dt="2022-09-05T08:59:41.584" v="564" actId="207"/>
        <pc:sldMkLst>
          <pc:docMk/>
          <pc:sldMk cId="1643847012" sldId="1624"/>
        </pc:sldMkLst>
        <pc:spChg chg="mod">
          <ac:chgData name="Dennis Paúl Ushiña Huera" userId="8afb05b610d068c3" providerId="LiveId" clId="{7A20A740-E666-4270-A2A5-186275AB215F}" dt="2022-09-05T08:59:41.584" v="564" actId="207"/>
          <ac:spMkLst>
            <pc:docMk/>
            <pc:sldMk cId="1643847012" sldId="1624"/>
            <ac:spMk id="8" creationId="{08C639C5-E495-42A2-8106-2C3CDEA275E0}"/>
          </ac:spMkLst>
        </pc:spChg>
        <pc:spChg chg="mod ord">
          <ac:chgData name="Dennis Paúl Ushiña Huera" userId="8afb05b610d068c3" providerId="LiveId" clId="{7A20A740-E666-4270-A2A5-186275AB215F}" dt="2022-09-05T08:59:41.584" v="564" actId="207"/>
          <ac:spMkLst>
            <pc:docMk/>
            <pc:sldMk cId="1643847012" sldId="1624"/>
            <ac:spMk id="9" creationId="{D98B8E31-247C-47F6-9E6B-C4B48752CA0D}"/>
          </ac:spMkLst>
        </pc:spChg>
        <pc:spChg chg="del">
          <ac:chgData name="Dennis Paúl Ushiña Huera" userId="8afb05b610d068c3" providerId="LiveId" clId="{7A20A740-E666-4270-A2A5-186275AB215F}" dt="2022-09-05T08:38:44.334" v="443" actId="478"/>
          <ac:spMkLst>
            <pc:docMk/>
            <pc:sldMk cId="1643847012" sldId="1624"/>
            <ac:spMk id="12" creationId="{18CFD238-0474-4D88-8B02-7685287A772A}"/>
          </ac:spMkLst>
        </pc:spChg>
        <pc:spChg chg="del">
          <ac:chgData name="Dennis Paúl Ushiña Huera" userId="8afb05b610d068c3" providerId="LiveId" clId="{7A20A740-E666-4270-A2A5-186275AB215F}" dt="2022-09-05T07:49:01.096" v="231" actId="478"/>
          <ac:spMkLst>
            <pc:docMk/>
            <pc:sldMk cId="1643847012" sldId="1624"/>
            <ac:spMk id="14" creationId="{0250AD3F-9572-4D3E-A530-59A829F0FB3E}"/>
          </ac:spMkLst>
        </pc:spChg>
        <pc:spChg chg="del">
          <ac:chgData name="Dennis Paúl Ushiña Huera" userId="8afb05b610d068c3" providerId="LiveId" clId="{7A20A740-E666-4270-A2A5-186275AB215F}" dt="2022-09-05T08:38:43.170" v="442" actId="478"/>
          <ac:spMkLst>
            <pc:docMk/>
            <pc:sldMk cId="1643847012" sldId="1624"/>
            <ac:spMk id="15" creationId="{FE2B6373-4655-4CDD-92A3-4BBD3F860E46}"/>
          </ac:spMkLst>
        </pc:spChg>
        <pc:spChg chg="del">
          <ac:chgData name="Dennis Paúl Ushiña Huera" userId="8afb05b610d068c3" providerId="LiveId" clId="{7A20A740-E666-4270-A2A5-186275AB215F}" dt="2022-09-05T07:49:02.901" v="232" actId="478"/>
          <ac:spMkLst>
            <pc:docMk/>
            <pc:sldMk cId="1643847012" sldId="1624"/>
            <ac:spMk id="16" creationId="{A5DA73A1-DBF4-492F-BD3A-066127F00A37}"/>
          </ac:spMkLst>
        </pc:spChg>
        <pc:spChg chg="del">
          <ac:chgData name="Dennis Paúl Ushiña Huera" userId="8afb05b610d068c3" providerId="LiveId" clId="{7A20A740-E666-4270-A2A5-186275AB215F}" dt="2022-09-05T07:49:06.120" v="234" actId="478"/>
          <ac:spMkLst>
            <pc:docMk/>
            <pc:sldMk cId="1643847012" sldId="1624"/>
            <ac:spMk id="17" creationId="{BAB51266-C8F3-4227-9F0D-C9E90DAC096E}"/>
          </ac:spMkLst>
        </pc:spChg>
        <pc:spChg chg="del">
          <ac:chgData name="Dennis Paúl Ushiña Huera" userId="8afb05b610d068c3" providerId="LiveId" clId="{7A20A740-E666-4270-A2A5-186275AB215F}" dt="2022-09-05T08:12:20.181" v="254" actId="478"/>
          <ac:spMkLst>
            <pc:docMk/>
            <pc:sldMk cId="1643847012" sldId="1624"/>
            <ac:spMk id="18" creationId="{04660FB6-E520-4C7B-8E48-CC1918A765CC}"/>
          </ac:spMkLst>
        </pc:spChg>
        <pc:spChg chg="del">
          <ac:chgData name="Dennis Paúl Ushiña Huera" userId="8afb05b610d068c3" providerId="LiveId" clId="{7A20A740-E666-4270-A2A5-186275AB215F}" dt="2022-09-05T08:38:46.352" v="444" actId="478"/>
          <ac:spMkLst>
            <pc:docMk/>
            <pc:sldMk cId="1643847012" sldId="1624"/>
            <ac:spMk id="19" creationId="{16862B67-0F4F-491F-B616-EBE79C5CDC32}"/>
          </ac:spMkLst>
        </pc:spChg>
        <pc:spChg chg="del">
          <ac:chgData name="Dennis Paúl Ushiña Huera" userId="8afb05b610d068c3" providerId="LiveId" clId="{7A20A740-E666-4270-A2A5-186275AB215F}" dt="2022-09-05T07:49:04.447" v="233" actId="478"/>
          <ac:spMkLst>
            <pc:docMk/>
            <pc:sldMk cId="1643847012" sldId="1624"/>
            <ac:spMk id="20" creationId="{7529A490-3F06-4035-94F7-83CE3C23A013}"/>
          </ac:spMkLst>
        </pc:spChg>
        <pc:spChg chg="add mod ord">
          <ac:chgData name="Dennis Paúl Ushiña Huera" userId="8afb05b610d068c3" providerId="LiveId" clId="{7A20A740-E666-4270-A2A5-186275AB215F}" dt="2022-09-05T08:12:33.863" v="261" actId="1076"/>
          <ac:spMkLst>
            <pc:docMk/>
            <pc:sldMk cId="1643847012" sldId="1624"/>
            <ac:spMk id="21" creationId="{C6532DC8-E4CC-305D-DAF0-456FD41E334C}"/>
          </ac:spMkLst>
        </pc:spChg>
        <pc:spChg chg="mod">
          <ac:chgData name="Dennis Paúl Ushiña Huera" userId="8afb05b610d068c3" providerId="LiveId" clId="{7A20A740-E666-4270-A2A5-186275AB215F}" dt="2022-09-05T08:59:41.584" v="564" actId="207"/>
          <ac:spMkLst>
            <pc:docMk/>
            <pc:sldMk cId="1643847012" sldId="1624"/>
            <ac:spMk id="22" creationId="{8C86A451-5A17-41A5-A080-13383EB682FF}"/>
          </ac:spMkLst>
        </pc:spChg>
        <pc:spChg chg="del">
          <ac:chgData name="Dennis Paúl Ushiña Huera" userId="8afb05b610d068c3" providerId="LiveId" clId="{7A20A740-E666-4270-A2A5-186275AB215F}" dt="2022-09-05T07:49:07.509" v="235" actId="478"/>
          <ac:spMkLst>
            <pc:docMk/>
            <pc:sldMk cId="1643847012" sldId="1624"/>
            <ac:spMk id="23" creationId="{DB943CD5-EA2C-481B-8E24-1E145AFEA1D4}"/>
          </ac:spMkLst>
        </pc:spChg>
        <pc:spChg chg="del">
          <ac:chgData name="Dennis Paúl Ushiña Huera" userId="8afb05b610d068c3" providerId="LiveId" clId="{7A20A740-E666-4270-A2A5-186275AB215F}" dt="2022-09-05T08:38:41.804" v="441" actId="478"/>
          <ac:spMkLst>
            <pc:docMk/>
            <pc:sldMk cId="1643847012" sldId="1624"/>
            <ac:spMk id="24" creationId="{1E4E3A76-5521-49EF-85A7-1782E682F873}"/>
          </ac:spMkLst>
        </pc:spChg>
        <pc:spChg chg="del">
          <ac:chgData name="Dennis Paúl Ushiña Huera" userId="8afb05b610d068c3" providerId="LiveId" clId="{7A20A740-E666-4270-A2A5-186275AB215F}" dt="2022-09-05T07:49:09.485" v="236" actId="478"/>
          <ac:spMkLst>
            <pc:docMk/>
            <pc:sldMk cId="1643847012" sldId="1624"/>
            <ac:spMk id="25" creationId="{927850B3-6F24-43E3-B7D7-9540210B28D7}"/>
          </ac:spMkLst>
        </pc:spChg>
        <pc:spChg chg="add mod">
          <ac:chgData name="Dennis Paúl Ushiña Huera" userId="8afb05b610d068c3" providerId="LiveId" clId="{7A20A740-E666-4270-A2A5-186275AB215F}" dt="2022-09-05T08:40:26.175" v="472" actId="688"/>
          <ac:spMkLst>
            <pc:docMk/>
            <pc:sldMk cId="1643847012" sldId="1624"/>
            <ac:spMk id="36" creationId="{D9EC26D0-902C-029B-984E-5ED462334E4D}"/>
          </ac:spMkLst>
        </pc:spChg>
        <pc:spChg chg="add mod">
          <ac:chgData name="Dennis Paúl Ushiña Huera" userId="8afb05b610d068c3" providerId="LiveId" clId="{7A20A740-E666-4270-A2A5-186275AB215F}" dt="2022-09-05T08:39:32.305" v="454" actId="208"/>
          <ac:spMkLst>
            <pc:docMk/>
            <pc:sldMk cId="1643847012" sldId="1624"/>
            <ac:spMk id="37" creationId="{72831B85-F8AA-AE55-C1C2-F4A072A4A968}"/>
          </ac:spMkLst>
        </pc:spChg>
        <pc:spChg chg="add mod">
          <ac:chgData name="Dennis Paúl Ushiña Huera" userId="8afb05b610d068c3" providerId="LiveId" clId="{7A20A740-E666-4270-A2A5-186275AB215F}" dt="2022-09-05T08:39:44.047" v="457" actId="1076"/>
          <ac:spMkLst>
            <pc:docMk/>
            <pc:sldMk cId="1643847012" sldId="1624"/>
            <ac:spMk id="38" creationId="{CFD3AD3E-2DA4-6460-E3B2-E59FBDD267FD}"/>
          </ac:spMkLst>
        </pc:spChg>
        <pc:spChg chg="add mod">
          <ac:chgData name="Dennis Paúl Ushiña Huera" userId="8afb05b610d068c3" providerId="LiveId" clId="{7A20A740-E666-4270-A2A5-186275AB215F}" dt="2022-09-05T08:39:07.354" v="447" actId="1076"/>
          <ac:spMkLst>
            <pc:docMk/>
            <pc:sldMk cId="1643847012" sldId="1624"/>
            <ac:spMk id="39" creationId="{103F888E-AF94-F13C-BC86-BA431B8D1636}"/>
          </ac:spMkLst>
        </pc:spChg>
        <pc:spChg chg="add mod">
          <ac:chgData name="Dennis Paúl Ushiña Huera" userId="8afb05b610d068c3" providerId="LiveId" clId="{7A20A740-E666-4270-A2A5-186275AB215F}" dt="2022-09-05T08:40:36.815" v="475" actId="1076"/>
          <ac:spMkLst>
            <pc:docMk/>
            <pc:sldMk cId="1643847012" sldId="1624"/>
            <ac:spMk id="40" creationId="{30DFDEE7-62CC-A136-F5AC-37D76ACB560A}"/>
          </ac:spMkLst>
        </pc:spChg>
        <pc:spChg chg="add mod">
          <ac:chgData name="Dennis Paúl Ushiña Huera" userId="8afb05b610d068c3" providerId="LiveId" clId="{7A20A740-E666-4270-A2A5-186275AB215F}" dt="2022-09-05T08:40:13.071" v="467" actId="1076"/>
          <ac:spMkLst>
            <pc:docMk/>
            <pc:sldMk cId="1643847012" sldId="1624"/>
            <ac:spMk id="41" creationId="{9BB17019-012D-2CDE-5191-ECCE9837A5D6}"/>
          </ac:spMkLst>
        </pc:spChg>
        <pc:spChg chg="add mod">
          <ac:chgData name="Dennis Paúl Ushiña Huera" userId="8afb05b610d068c3" providerId="LiveId" clId="{7A20A740-E666-4270-A2A5-186275AB215F}" dt="2022-09-05T08:40:42.422" v="477" actId="1076"/>
          <ac:spMkLst>
            <pc:docMk/>
            <pc:sldMk cId="1643847012" sldId="1624"/>
            <ac:spMk id="42" creationId="{24B134F1-93B7-E0A3-CF31-3434D336B542}"/>
          </ac:spMkLst>
        </pc:spChg>
        <pc:spChg chg="add mod">
          <ac:chgData name="Dennis Paúl Ushiña Huera" userId="8afb05b610d068c3" providerId="LiveId" clId="{7A20A740-E666-4270-A2A5-186275AB215F}" dt="2022-09-05T08:40:19.382" v="471" actId="1076"/>
          <ac:spMkLst>
            <pc:docMk/>
            <pc:sldMk cId="1643847012" sldId="1624"/>
            <ac:spMk id="43" creationId="{E548D24E-C201-5022-3A6B-465EF2424A7B}"/>
          </ac:spMkLst>
        </pc:spChg>
        <pc:spChg chg="add mod">
          <ac:chgData name="Dennis Paúl Ushiña Huera" userId="8afb05b610d068c3" providerId="LiveId" clId="{7A20A740-E666-4270-A2A5-186275AB215F}" dt="2022-09-05T08:39:45.958" v="458" actId="1076"/>
          <ac:spMkLst>
            <pc:docMk/>
            <pc:sldMk cId="1643847012" sldId="1624"/>
            <ac:spMk id="44" creationId="{C6B94CEB-C37B-9906-0586-7DD1CC68FCBE}"/>
          </ac:spMkLst>
        </pc:spChg>
        <pc:spChg chg="add mod">
          <ac:chgData name="Dennis Paúl Ushiña Huera" userId="8afb05b610d068c3" providerId="LiveId" clId="{7A20A740-E666-4270-A2A5-186275AB215F}" dt="2022-09-05T08:40:34.111" v="474" actId="14100"/>
          <ac:spMkLst>
            <pc:docMk/>
            <pc:sldMk cId="1643847012" sldId="1624"/>
            <ac:spMk id="45" creationId="{08A6302B-32F7-C564-6EFD-674B90BC1720}"/>
          </ac:spMkLst>
        </pc:spChg>
        <pc:grpChg chg="add mod">
          <ac:chgData name="Dennis Paúl Ushiña Huera" userId="8afb05b610d068c3" providerId="LiveId" clId="{7A20A740-E666-4270-A2A5-186275AB215F}" dt="2022-09-05T08:12:33.863" v="261" actId="1076"/>
          <ac:grpSpMkLst>
            <pc:docMk/>
            <pc:sldMk cId="1643847012" sldId="1624"/>
            <ac:grpSpMk id="26" creationId="{DB19E9E7-536E-0E76-2973-854731ED9C98}"/>
          </ac:grpSpMkLst>
        </pc:grpChg>
        <pc:cxnChg chg="del mod">
          <ac:chgData name="Dennis Paúl Ushiña Huera" userId="8afb05b610d068c3" providerId="LiveId" clId="{7A20A740-E666-4270-A2A5-186275AB215F}" dt="2022-09-05T08:12:22.664" v="256" actId="478"/>
          <ac:cxnSpMkLst>
            <pc:docMk/>
            <pc:sldMk cId="1643847012" sldId="1624"/>
            <ac:cxnSpMk id="3" creationId="{1BC390B2-12A2-4FA6-BB4A-3DA02DCD068A}"/>
          </ac:cxnSpMkLst>
        </pc:cxnChg>
        <pc:cxnChg chg="del">
          <ac:chgData name="Dennis Paúl Ushiña Huera" userId="8afb05b610d068c3" providerId="LiveId" clId="{7A20A740-E666-4270-A2A5-186275AB215F}" dt="2022-09-05T08:12:24.352" v="259" actId="478"/>
          <ac:cxnSpMkLst>
            <pc:docMk/>
            <pc:sldMk cId="1643847012" sldId="1624"/>
            <ac:cxnSpMk id="7" creationId="{699F2D97-F2DE-4BF1-9336-E1863B05548A}"/>
          </ac:cxnSpMkLst>
        </pc:cxnChg>
        <pc:cxnChg chg="del mod">
          <ac:chgData name="Dennis Paúl Ushiña Huera" userId="8afb05b610d068c3" providerId="LiveId" clId="{7A20A740-E666-4270-A2A5-186275AB215F}" dt="2022-09-05T08:12:23.671" v="258" actId="478"/>
          <ac:cxnSpMkLst>
            <pc:docMk/>
            <pc:sldMk cId="1643847012" sldId="1624"/>
            <ac:cxnSpMk id="10" creationId="{03DA637B-114B-438F-9A65-BD11B05F9F94}"/>
          </ac:cxnSpMkLst>
        </pc:cxnChg>
        <pc:cxnChg chg="del">
          <ac:chgData name="Dennis Paúl Ushiña Huera" userId="8afb05b610d068c3" providerId="LiveId" clId="{7A20A740-E666-4270-A2A5-186275AB215F}" dt="2022-09-05T08:12:25.584" v="260" actId="478"/>
          <ac:cxnSpMkLst>
            <pc:docMk/>
            <pc:sldMk cId="1643847012" sldId="1624"/>
            <ac:cxnSpMk id="11" creationId="{5FAFDBE6-A3F0-4567-8F12-80D0D7FE505E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27" creationId="{F0A05D7F-AC6B-056E-2391-C94C40DB5074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28" creationId="{5693FEC7-F153-B6C4-2B2A-786F2A139BBE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29" creationId="{0FEC3A2B-6D28-A55C-1B7B-F612434E7AE7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0" creationId="{983F99A2-35DB-5CC9-22F5-476713779E2C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1" creationId="{2421F993-6853-5780-A2F7-56F04D20940A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2" creationId="{6175E33B-58C7-16B3-C75C-C78A0127F2C3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3" creationId="{16642D0B-DD71-90F9-ED86-2A88946D423E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4" creationId="{AD32F423-C81E-24AC-2153-565C8CC84CEC}"/>
          </ac:cxnSpMkLst>
        </pc:cxnChg>
        <pc:cxnChg chg="mod">
          <ac:chgData name="Dennis Paúl Ushiña Huera" userId="8afb05b610d068c3" providerId="LiveId" clId="{7A20A740-E666-4270-A2A5-186275AB215F}" dt="2022-09-05T08:10:10.895" v="237"/>
          <ac:cxnSpMkLst>
            <pc:docMk/>
            <pc:sldMk cId="1643847012" sldId="1624"/>
            <ac:cxnSpMk id="35" creationId="{38B48B75-E17E-35E6-C802-013A64F32590}"/>
          </ac:cxnSpMkLst>
        </pc:cxnChg>
      </pc:sldChg>
      <pc:sldChg chg="addSp delSp modSp add mod">
        <pc:chgData name="Dennis Paúl Ushiña Huera" userId="8afb05b610d068c3" providerId="LiveId" clId="{7A20A740-E666-4270-A2A5-186275AB215F}" dt="2022-09-05T08:59:58.809" v="565" actId="207"/>
        <pc:sldMkLst>
          <pc:docMk/>
          <pc:sldMk cId="3669219367" sldId="1625"/>
        </pc:sldMkLst>
        <pc:spChg chg="mod">
          <ac:chgData name="Dennis Paúl Ushiña Huera" userId="8afb05b610d068c3" providerId="LiveId" clId="{7A20A740-E666-4270-A2A5-186275AB215F}" dt="2022-09-05T08:59:58.809" v="565" actId="207"/>
          <ac:spMkLst>
            <pc:docMk/>
            <pc:sldMk cId="3669219367" sldId="1625"/>
            <ac:spMk id="8" creationId="{08C639C5-E495-42A2-8106-2C3CDEA275E0}"/>
          </ac:spMkLst>
        </pc:spChg>
        <pc:spChg chg="mod">
          <ac:chgData name="Dennis Paúl Ushiña Huera" userId="8afb05b610d068c3" providerId="LiveId" clId="{7A20A740-E666-4270-A2A5-186275AB215F}" dt="2022-09-05T08:59:58.809" v="565" actId="207"/>
          <ac:spMkLst>
            <pc:docMk/>
            <pc:sldMk cId="3669219367" sldId="1625"/>
            <ac:spMk id="9" creationId="{D98B8E31-247C-47F6-9E6B-C4B48752CA0D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21" creationId="{C6532DC8-E4CC-305D-DAF0-456FD41E334C}"/>
          </ac:spMkLst>
        </pc:spChg>
        <pc:spChg chg="mod">
          <ac:chgData name="Dennis Paúl Ushiña Huera" userId="8afb05b610d068c3" providerId="LiveId" clId="{7A20A740-E666-4270-A2A5-186275AB215F}" dt="2022-09-05T08:59:58.809" v="565" actId="207"/>
          <ac:spMkLst>
            <pc:docMk/>
            <pc:sldMk cId="3669219367" sldId="1625"/>
            <ac:spMk id="22" creationId="{8C86A451-5A17-41A5-A080-13383EB682FF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36" creationId="{D9EC26D0-902C-029B-984E-5ED462334E4D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37" creationId="{72831B85-F8AA-AE55-C1C2-F4A072A4A968}"/>
          </ac:spMkLst>
        </pc:spChg>
        <pc:spChg chg="del">
          <ac:chgData name="Dennis Paúl Ushiña Huera" userId="8afb05b610d068c3" providerId="LiveId" clId="{7A20A740-E666-4270-A2A5-186275AB215F}" dt="2022-09-05T08:42:44.153" v="486" actId="478"/>
          <ac:spMkLst>
            <pc:docMk/>
            <pc:sldMk cId="3669219367" sldId="1625"/>
            <ac:spMk id="38" creationId="{CFD3AD3E-2DA4-6460-E3B2-E59FBDD267FD}"/>
          </ac:spMkLst>
        </pc:spChg>
        <pc:spChg chg="del">
          <ac:chgData name="Dennis Paúl Ushiña Huera" userId="8afb05b610d068c3" providerId="LiveId" clId="{7A20A740-E666-4270-A2A5-186275AB215F}" dt="2022-09-05T08:42:47.346" v="488" actId="478"/>
          <ac:spMkLst>
            <pc:docMk/>
            <pc:sldMk cId="3669219367" sldId="1625"/>
            <ac:spMk id="39" creationId="{103F888E-AF94-F13C-BC86-BA431B8D1636}"/>
          </ac:spMkLst>
        </pc:spChg>
        <pc:spChg chg="del">
          <ac:chgData name="Dennis Paúl Ushiña Huera" userId="8afb05b610d068c3" providerId="LiveId" clId="{7A20A740-E666-4270-A2A5-186275AB215F}" dt="2022-09-05T08:42:45.424" v="487" actId="478"/>
          <ac:spMkLst>
            <pc:docMk/>
            <pc:sldMk cId="3669219367" sldId="1625"/>
            <ac:spMk id="40" creationId="{30DFDEE7-62CC-A136-F5AC-37D76ACB560A}"/>
          </ac:spMkLst>
        </pc:spChg>
        <pc:spChg chg="del">
          <ac:chgData name="Dennis Paúl Ushiña Huera" userId="8afb05b610d068c3" providerId="LiveId" clId="{7A20A740-E666-4270-A2A5-186275AB215F}" dt="2022-09-05T08:42:49.187" v="489" actId="478"/>
          <ac:spMkLst>
            <pc:docMk/>
            <pc:sldMk cId="3669219367" sldId="1625"/>
            <ac:spMk id="41" creationId="{9BB17019-012D-2CDE-5191-ECCE9837A5D6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2" creationId="{24B134F1-93B7-E0A3-CF31-3434D336B542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3" creationId="{E548D24E-C201-5022-3A6B-465EF2424A7B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4" creationId="{C6B94CEB-C37B-9906-0586-7DD1CC68FCBE}"/>
          </ac:spMkLst>
        </pc:spChg>
        <pc:spChg chg="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5" creationId="{08A6302B-32F7-C564-6EFD-674B90BC1720}"/>
          </ac:spMkLst>
        </pc:spChg>
        <pc:spChg chg="add 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6" creationId="{9A483F59-196E-7F84-9FFD-2708FCFCB99E}"/>
          </ac:spMkLst>
        </pc:spChg>
        <pc:spChg chg="add 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7" creationId="{4D5F6441-9AA4-CA79-F7EE-64603E951A43}"/>
          </ac:spMkLst>
        </pc:spChg>
        <pc:spChg chg="add 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8" creationId="{D535420E-5116-144D-23DD-1FE936E1DBC0}"/>
          </ac:spMkLst>
        </pc:spChg>
        <pc:spChg chg="add mod">
          <ac:chgData name="Dennis Paúl Ushiña Huera" userId="8afb05b610d068c3" providerId="LiveId" clId="{7A20A740-E666-4270-A2A5-186275AB215F}" dt="2022-09-05T08:49:29.885" v="503" actId="164"/>
          <ac:spMkLst>
            <pc:docMk/>
            <pc:sldMk cId="3669219367" sldId="1625"/>
            <ac:spMk id="49" creationId="{0B59B53D-CFED-4B63-546A-E4470CE79947}"/>
          </ac:spMkLst>
        </pc:spChg>
        <pc:grpChg chg="add mod">
          <ac:chgData name="Dennis Paúl Ushiña Huera" userId="8afb05b610d068c3" providerId="LiveId" clId="{7A20A740-E666-4270-A2A5-186275AB215F}" dt="2022-09-05T08:49:29.885" v="503" actId="164"/>
          <ac:grpSpMkLst>
            <pc:docMk/>
            <pc:sldMk cId="3669219367" sldId="1625"/>
            <ac:grpSpMk id="2" creationId="{1BEB25E5-2DEF-47F7-1594-C3DC84721028}"/>
          </ac:grpSpMkLst>
        </pc:grpChg>
        <pc:grpChg chg="mod">
          <ac:chgData name="Dennis Paúl Ushiña Huera" userId="8afb05b610d068c3" providerId="LiveId" clId="{7A20A740-E666-4270-A2A5-186275AB215F}" dt="2022-09-05T08:49:29.885" v="503" actId="164"/>
          <ac:grpSpMkLst>
            <pc:docMk/>
            <pc:sldMk cId="3669219367" sldId="1625"/>
            <ac:grpSpMk id="26" creationId="{DB19E9E7-536E-0E76-2973-854731ED9C98}"/>
          </ac:grpSpMkLst>
        </pc:gr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58425-6420-41D5-9F57-35C1FA2E4F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8B5F-B71D-433E-B8CA-9B7C5FCB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8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089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705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479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8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3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397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7500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2050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7947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77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75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47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4207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71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043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8392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919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5803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36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2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1035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932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0809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22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789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7376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103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4914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109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347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4502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861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34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1726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974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925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883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1202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55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754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65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032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761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363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05/09/2022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05/09/2022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24th </a:t>
            </a:r>
            <a:r>
              <a:rPr lang="nl-NL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D9F-5708-AEDB-7490-1BB3E440F54A}"/>
              </a:ext>
            </a:extLst>
          </p:cNvPr>
          <p:cNvGrpSpPr/>
          <p:nvPr/>
        </p:nvGrpSpPr>
        <p:grpSpPr>
          <a:xfrm>
            <a:off x="1247007" y="970384"/>
            <a:ext cx="9767412" cy="5792797"/>
            <a:chOff x="1247007" y="970384"/>
            <a:chExt cx="9767412" cy="5792797"/>
          </a:xfrm>
        </p:grpSpPr>
        <p:pic>
          <p:nvPicPr>
            <p:cNvPr id="5" name="Picture 4" descr="Treemap chart&#10;&#10;Description automatically generated">
              <a:extLst>
                <a:ext uri="{FF2B5EF4-FFF2-40B4-BE49-F238E27FC236}">
                  <a16:creationId xmlns:a16="http://schemas.microsoft.com/office/drawing/2014/main" id="{C3BF5335-6C8F-4154-B823-6E740D15C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5713"/>
            <a:stretch/>
          </p:blipFill>
          <p:spPr>
            <a:xfrm>
              <a:off x="1247007" y="970384"/>
              <a:ext cx="9697986" cy="5495730"/>
            </a:xfrm>
            <a:prstGeom prst="rect">
              <a:avLst/>
            </a:prstGeom>
          </p:spPr>
        </p:pic>
        <p:sp>
          <p:nvSpPr>
            <p:cNvPr id="295" name="Ovaal 14">
              <a:extLst>
                <a:ext uri="{FF2B5EF4-FFF2-40B4-BE49-F238E27FC236}">
                  <a16:creationId xmlns:a16="http://schemas.microsoft.com/office/drawing/2014/main" id="{31426DD8-7C3A-48B4-4296-AF6E06965B33}"/>
                </a:ext>
              </a:extLst>
            </p:cNvPr>
            <p:cNvSpPr/>
            <p:nvPr/>
          </p:nvSpPr>
          <p:spPr>
            <a:xfrm>
              <a:off x="9693468" y="6038565"/>
              <a:ext cx="167546" cy="1844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6" name="Ovaal 276">
              <a:extLst>
                <a:ext uri="{FF2B5EF4-FFF2-40B4-BE49-F238E27FC236}">
                  <a16:creationId xmlns:a16="http://schemas.microsoft.com/office/drawing/2014/main" id="{06ADB25D-8C74-0847-458D-88D03C8E49EE}"/>
                </a:ext>
              </a:extLst>
            </p:cNvPr>
            <p:cNvSpPr/>
            <p:nvPr/>
          </p:nvSpPr>
          <p:spPr>
            <a:xfrm>
              <a:off x="9891743" y="5558718"/>
              <a:ext cx="1122676" cy="10686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7" name="Pijl: omlaag 287">
              <a:extLst>
                <a:ext uri="{FF2B5EF4-FFF2-40B4-BE49-F238E27FC236}">
                  <a16:creationId xmlns:a16="http://schemas.microsoft.com/office/drawing/2014/main" id="{7C709FBF-9A15-4FEF-E8BA-84873C1FA2EC}"/>
                </a:ext>
              </a:extLst>
            </p:cNvPr>
            <p:cNvSpPr/>
            <p:nvPr/>
          </p:nvSpPr>
          <p:spPr>
            <a:xfrm rot="15581940">
              <a:off x="8649043" y="5753787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el 8">
            <a:extLst>
              <a:ext uri="{FF2B5EF4-FFF2-40B4-BE49-F238E27FC236}">
                <a16:creationId xmlns:a16="http://schemas.microsoft.com/office/drawing/2014/main" id="{78DB820C-DA20-962A-F4A6-29CBC30CE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04228"/>
              </p:ext>
            </p:extLst>
          </p:nvPr>
        </p:nvGraphicFramePr>
        <p:xfrm>
          <a:off x="89362" y="346611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51" name="Tabel 8">
            <a:extLst>
              <a:ext uri="{FF2B5EF4-FFF2-40B4-BE49-F238E27FC236}">
                <a16:creationId xmlns:a16="http://schemas.microsoft.com/office/drawing/2014/main" id="{C040817E-AF44-5CC9-54EC-659CF9A6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07296"/>
              </p:ext>
            </p:extLst>
          </p:nvPr>
        </p:nvGraphicFramePr>
        <p:xfrm>
          <a:off x="89362" y="4595153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53" name="Tabel 8">
            <a:extLst>
              <a:ext uri="{FF2B5EF4-FFF2-40B4-BE49-F238E27FC236}">
                <a16:creationId xmlns:a16="http://schemas.microsoft.com/office/drawing/2014/main" id="{05703C77-E691-4BA5-7213-EC63BB893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47986"/>
              </p:ext>
            </p:extLst>
          </p:nvPr>
        </p:nvGraphicFramePr>
        <p:xfrm>
          <a:off x="89362" y="569985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u_id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la_baunit_type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63112" y="402856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Ovaal 43">
            <a:extLst>
              <a:ext uri="{FF2B5EF4-FFF2-40B4-BE49-F238E27FC236}">
                <a16:creationId xmlns:a16="http://schemas.microsoft.com/office/drawing/2014/main" id="{E93B79D4-3EE2-0EB2-34E5-4A48B222D695}"/>
              </a:ext>
            </a:extLst>
          </p:cNvPr>
          <p:cNvSpPr/>
          <p:nvPr/>
        </p:nvSpPr>
        <p:spPr>
          <a:xfrm>
            <a:off x="6177887" y="3685292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Ovaal 43">
            <a:extLst>
              <a:ext uri="{FF2B5EF4-FFF2-40B4-BE49-F238E27FC236}">
                <a16:creationId xmlns:a16="http://schemas.microsoft.com/office/drawing/2014/main" id="{AB52C119-3EB1-3AC1-BD59-4D2E3A0D46EB}"/>
              </a:ext>
            </a:extLst>
          </p:cNvPr>
          <p:cNvSpPr/>
          <p:nvPr/>
        </p:nvSpPr>
        <p:spPr>
          <a:xfrm>
            <a:off x="4132209" y="5144062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Ovaal 43">
            <a:extLst>
              <a:ext uri="{FF2B5EF4-FFF2-40B4-BE49-F238E27FC236}">
                <a16:creationId xmlns:a16="http://schemas.microsoft.com/office/drawing/2014/main" id="{BD85AE43-BC3F-15B4-83C1-A943B2F5D1C4}"/>
              </a:ext>
            </a:extLst>
          </p:cNvPr>
          <p:cNvSpPr/>
          <p:nvPr/>
        </p:nvSpPr>
        <p:spPr>
          <a:xfrm>
            <a:off x="6178230" y="480353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al 43">
            <a:extLst>
              <a:ext uri="{FF2B5EF4-FFF2-40B4-BE49-F238E27FC236}">
                <a16:creationId xmlns:a16="http://schemas.microsoft.com/office/drawing/2014/main" id="{11BFC59F-CC7F-E691-E034-0BC60BFDFAD6}"/>
              </a:ext>
            </a:extLst>
          </p:cNvPr>
          <p:cNvSpPr/>
          <p:nvPr/>
        </p:nvSpPr>
        <p:spPr>
          <a:xfrm>
            <a:off x="6204402" y="5913361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Ovaal 43">
            <a:extLst>
              <a:ext uri="{FF2B5EF4-FFF2-40B4-BE49-F238E27FC236}">
                <a16:creationId xmlns:a16="http://schemas.microsoft.com/office/drawing/2014/main" id="{F328371D-AAFE-66C7-9D7D-8B0C89796843}"/>
              </a:ext>
            </a:extLst>
          </p:cNvPr>
          <p:cNvSpPr/>
          <p:nvPr/>
        </p:nvSpPr>
        <p:spPr>
          <a:xfrm>
            <a:off x="4142590" y="626908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graphicFrame>
        <p:nvGraphicFramePr>
          <p:cNvPr id="7" name="Tabel 8">
            <a:extLst>
              <a:ext uri="{FF2B5EF4-FFF2-40B4-BE49-F238E27FC236}">
                <a16:creationId xmlns:a16="http://schemas.microsoft.com/office/drawing/2014/main" id="{7C0D5029-2362-FDAD-9DF5-1E51936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69951"/>
              </p:ext>
            </p:extLst>
          </p:nvPr>
        </p:nvGraphicFramePr>
        <p:xfrm>
          <a:off x="1890170" y="146821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22E6A9B9-32DB-435C-D831-DAD87FA12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41243"/>
              </p:ext>
            </p:extLst>
          </p:nvPr>
        </p:nvGraphicFramePr>
        <p:xfrm>
          <a:off x="1890170" y="2597253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la_right_type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A1BBC037-7B5D-5B91-075F-9A2F2FCE2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60472"/>
              </p:ext>
            </p:extLst>
          </p:nvPr>
        </p:nvGraphicFramePr>
        <p:xfrm>
          <a:off x="1890170" y="370195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u_id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la_baunit_type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6" y="4332819"/>
            <a:ext cx="1279306" cy="1654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5" y="5987689"/>
            <a:ext cx="1066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824003" y="5987689"/>
            <a:ext cx="1165842" cy="2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67069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9845" y="56727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3" y="401582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2" y="567069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2559" y="40255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6" y="4332819"/>
            <a:ext cx="1274823" cy="9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01582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332819"/>
            <a:ext cx="1165842" cy="837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 flipV="1">
            <a:off x="8824003" y="4332819"/>
            <a:ext cx="1156876" cy="19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532095"/>
            <a:ext cx="1165842" cy="800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77912" y="4332819"/>
            <a:ext cx="1070738" cy="9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9989845" y="321509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9980879" y="403501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9989845" y="485285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702108"/>
            <a:ext cx="1279305" cy="564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4" y="2697143"/>
            <a:ext cx="1066256" cy="4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24003" y="2697143"/>
            <a:ext cx="11568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48650" y="238014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80878" y="238014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295007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1" y="238511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60" y="3584075"/>
            <a:ext cx="0" cy="431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59165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..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7644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9631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48963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3" name="Rechte verbindingslijn 12">
            <a:extLst>
              <a:ext uri="{FF2B5EF4-FFF2-40B4-BE49-F238E27FC236}">
                <a16:creationId xmlns:a16="http://schemas.microsoft.com/office/drawing/2014/main" id="{8AEF10F7-4886-F755-B26A-F30C63262627}"/>
              </a:ext>
            </a:extLst>
          </p:cNvPr>
          <p:cNvCxnSpPr>
            <a:cxnSpLocks/>
          </p:cNvCxnSpPr>
          <p:nvPr/>
        </p:nvCxnSpPr>
        <p:spPr>
          <a:xfrm>
            <a:off x="2360090" y="598006"/>
            <a:ext cx="661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12">
            <a:extLst>
              <a:ext uri="{FF2B5EF4-FFF2-40B4-BE49-F238E27FC236}">
                <a16:creationId xmlns:a16="http://schemas.microsoft.com/office/drawing/2014/main" id="{E523C977-9454-8E29-4AFD-D274CD683C7D}"/>
              </a:ext>
            </a:extLst>
          </p:cNvPr>
          <p:cNvCxnSpPr>
            <a:cxnSpLocks/>
          </p:cNvCxnSpPr>
          <p:nvPr/>
        </p:nvCxnSpPr>
        <p:spPr>
          <a:xfrm>
            <a:off x="6909614" y="598006"/>
            <a:ext cx="6924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12">
            <a:extLst>
              <a:ext uri="{FF2B5EF4-FFF2-40B4-BE49-F238E27FC236}">
                <a16:creationId xmlns:a16="http://schemas.microsoft.com/office/drawing/2014/main" id="{5174D2A2-4C53-44AF-3AFF-6395D7BEADA6}"/>
              </a:ext>
            </a:extLst>
          </p:cNvPr>
          <p:cNvCxnSpPr>
            <a:cxnSpLocks/>
          </p:cNvCxnSpPr>
          <p:nvPr/>
        </p:nvCxnSpPr>
        <p:spPr>
          <a:xfrm>
            <a:off x="10036710" y="598006"/>
            <a:ext cx="6959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1918" y="2237746"/>
            <a:ext cx="695980" cy="23276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16998" y="2004889"/>
            <a:ext cx="695980" cy="47158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A425E99-6BD2-4C98-F1C8-69813A14B1E8}"/>
              </a:ext>
            </a:extLst>
          </p:cNvPr>
          <p:cNvCxnSpPr>
            <a:cxnSpLocks/>
          </p:cNvCxnSpPr>
          <p:nvPr/>
        </p:nvCxnSpPr>
        <p:spPr>
          <a:xfrm>
            <a:off x="10009100" y="2004889"/>
            <a:ext cx="706596" cy="551813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16484" y="2004889"/>
            <a:ext cx="706449" cy="298533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16484" y="2004889"/>
            <a:ext cx="716771" cy="10382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7" name="Tabel 8">
            <a:extLst>
              <a:ext uri="{FF2B5EF4-FFF2-40B4-BE49-F238E27FC236}">
                <a16:creationId xmlns:a16="http://schemas.microsoft.com/office/drawing/2014/main" id="{DE68C686-DF9A-A1A3-F387-E3E93EED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11122"/>
              </p:ext>
            </p:extLst>
          </p:nvPr>
        </p:nvGraphicFramePr>
        <p:xfrm>
          <a:off x="165530" y="3932574"/>
          <a:ext cx="2194560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..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63206"/>
              </p:ext>
            </p:extLst>
          </p:nvPr>
        </p:nvGraphicFramePr>
        <p:xfrm>
          <a:off x="7614506" y="3932574"/>
          <a:ext cx="239459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79" name="Tabel 8">
            <a:extLst>
              <a:ext uri="{FF2B5EF4-FFF2-40B4-BE49-F238E27FC236}">
                <a16:creationId xmlns:a16="http://schemas.microsoft.com/office/drawing/2014/main" id="{F32F4DF7-B9EC-2564-3D2D-4882ABF3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28139"/>
              </p:ext>
            </p:extLst>
          </p:nvPr>
        </p:nvGraphicFramePr>
        <p:xfrm>
          <a:off x="10732690" y="3932574"/>
          <a:ext cx="1344871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88344"/>
              </p:ext>
            </p:extLst>
          </p:nvPr>
        </p:nvGraphicFramePr>
        <p:xfrm>
          <a:off x="3046390" y="3918299"/>
          <a:ext cx="385354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1918" y="6148873"/>
            <a:ext cx="702411" cy="242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6131" y="6391469"/>
            <a:ext cx="706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12">
            <a:extLst>
              <a:ext uri="{FF2B5EF4-FFF2-40B4-BE49-F238E27FC236}">
                <a16:creationId xmlns:a16="http://schemas.microsoft.com/office/drawing/2014/main" id="{7AB0402E-671D-83D3-D93F-EEFF7FC88FEB}"/>
              </a:ext>
            </a:extLst>
          </p:cNvPr>
          <p:cNvCxnSpPr>
            <a:cxnSpLocks/>
          </p:cNvCxnSpPr>
          <p:nvPr/>
        </p:nvCxnSpPr>
        <p:spPr>
          <a:xfrm>
            <a:off x="9989719" y="5773922"/>
            <a:ext cx="763615" cy="73884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12">
            <a:extLst>
              <a:ext uri="{FF2B5EF4-FFF2-40B4-BE49-F238E27FC236}">
                <a16:creationId xmlns:a16="http://schemas.microsoft.com/office/drawing/2014/main" id="{8E61C39A-4CB7-0F00-2CBF-722358BFA20A}"/>
              </a:ext>
            </a:extLst>
          </p:cNvPr>
          <p:cNvCxnSpPr>
            <a:cxnSpLocks/>
          </p:cNvCxnSpPr>
          <p:nvPr/>
        </p:nvCxnSpPr>
        <p:spPr>
          <a:xfrm>
            <a:off x="9989572" y="5768184"/>
            <a:ext cx="753440" cy="53249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>
            <a:off x="9989572" y="5768184"/>
            <a:ext cx="732796" cy="26456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2">
            <a:extLst>
              <a:ext uri="{FF2B5EF4-FFF2-40B4-BE49-F238E27FC236}">
                <a16:creationId xmlns:a16="http://schemas.microsoft.com/office/drawing/2014/main" id="{2900EECE-3BEB-153C-AF18-D50C0F69D43A}"/>
              </a:ext>
            </a:extLst>
          </p:cNvPr>
          <p:cNvCxnSpPr>
            <a:cxnSpLocks/>
          </p:cNvCxnSpPr>
          <p:nvPr/>
        </p:nvCxnSpPr>
        <p:spPr>
          <a:xfrm flipV="1">
            <a:off x="10009100" y="4399594"/>
            <a:ext cx="723590" cy="1991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 flipV="1">
            <a:off x="2370412" y="5477069"/>
            <a:ext cx="683917" cy="6718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899934" y="5477069"/>
            <a:ext cx="702177" cy="27924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076493-FB3E-AE37-4D64-A2C8D3BE93AA}"/>
              </a:ext>
            </a:extLst>
          </p:cNvPr>
          <p:cNvSpPr/>
          <p:nvPr/>
        </p:nvSpPr>
        <p:spPr>
          <a:xfrm>
            <a:off x="666299" y="2873574"/>
            <a:ext cx="1429614" cy="85287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model for transactions</a:t>
            </a:r>
          </a:p>
        </p:txBody>
      </p:sp>
    </p:spTree>
    <p:extLst>
      <p:ext uri="{BB962C8B-B14F-4D97-AF65-F5344CB8AC3E}">
        <p14:creationId xmlns:p14="http://schemas.microsoft.com/office/powerpoint/2010/main" val="41683401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E7596E37-436A-CDBD-8C7E-9EE7B236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4" b="8163"/>
          <a:stretch/>
        </p:blipFill>
        <p:spPr>
          <a:xfrm>
            <a:off x="1803139" y="1317668"/>
            <a:ext cx="9697986" cy="5337111"/>
          </a:xfrm>
          <a:prstGeom prst="rect">
            <a:avLst/>
          </a:prstGeom>
        </p:spPr>
      </p:pic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sp>
        <p:nvSpPr>
          <p:cNvPr id="300" name="Ovaal 276">
            <a:extLst>
              <a:ext uri="{FF2B5EF4-FFF2-40B4-BE49-F238E27FC236}">
                <a16:creationId xmlns:a16="http://schemas.microsoft.com/office/drawing/2014/main" id="{AEC1B684-1F3F-E4A7-D6EE-CEBC3CF1B77C}"/>
              </a:ext>
            </a:extLst>
          </p:cNvPr>
          <p:cNvSpPr/>
          <p:nvPr/>
        </p:nvSpPr>
        <p:spPr>
          <a:xfrm>
            <a:off x="10496577" y="5607698"/>
            <a:ext cx="1204011" cy="11166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1" name="Rechte verbindingslijn 279">
            <a:extLst>
              <a:ext uri="{FF2B5EF4-FFF2-40B4-BE49-F238E27FC236}">
                <a16:creationId xmlns:a16="http://schemas.microsoft.com/office/drawing/2014/main" id="{016FFBC9-8C5D-E715-92B9-635FEF237F70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 flipV="1">
            <a:off x="1716105" y="4098664"/>
            <a:ext cx="9116770" cy="21156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283">
            <a:extLst>
              <a:ext uri="{FF2B5EF4-FFF2-40B4-BE49-F238E27FC236}">
                <a16:creationId xmlns:a16="http://schemas.microsoft.com/office/drawing/2014/main" id="{898BF78F-58D4-02D1-D9F8-8C65C3DFF35D}"/>
              </a:ext>
            </a:extLst>
          </p:cNvPr>
          <p:cNvCxnSpPr>
            <a:cxnSpLocks/>
            <a:stCxn id="303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kstvak 284">
            <a:extLst>
              <a:ext uri="{FF2B5EF4-FFF2-40B4-BE49-F238E27FC236}">
                <a16:creationId xmlns:a16="http://schemas.microsoft.com/office/drawing/2014/main" id="{5F1F6880-A426-1549-F272-112BB27B3776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304" name="Rechte verbindingslijn 287">
            <a:extLst>
              <a:ext uri="{FF2B5EF4-FFF2-40B4-BE49-F238E27FC236}">
                <a16:creationId xmlns:a16="http://schemas.microsoft.com/office/drawing/2014/main" id="{6578CE93-3ACC-3DF5-AEB5-E4A4F7AAE257}"/>
              </a:ext>
            </a:extLst>
          </p:cNvPr>
          <p:cNvCxnSpPr>
            <a:cxnSpLocks/>
            <a:stCxn id="305" idx="0"/>
            <a:endCxn id="303" idx="2"/>
          </p:cNvCxnSpPr>
          <p:nvPr/>
        </p:nvCxnSpPr>
        <p:spPr>
          <a:xfrm flipV="1">
            <a:off x="1115203" y="3044616"/>
            <a:ext cx="0" cy="86938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kstvak 288">
            <a:extLst>
              <a:ext uri="{FF2B5EF4-FFF2-40B4-BE49-F238E27FC236}">
                <a16:creationId xmlns:a16="http://schemas.microsoft.com/office/drawing/2014/main" id="{FCCF8814-51BC-B019-C0D6-18E2EE95802C}"/>
              </a:ext>
            </a:extLst>
          </p:cNvPr>
          <p:cNvSpPr txBox="1"/>
          <p:nvPr/>
        </p:nvSpPr>
        <p:spPr>
          <a:xfrm>
            <a:off x="514301" y="3913998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306" name="Rechte verbindingslijn 294">
            <a:extLst>
              <a:ext uri="{FF2B5EF4-FFF2-40B4-BE49-F238E27FC236}">
                <a16:creationId xmlns:a16="http://schemas.microsoft.com/office/drawing/2014/main" id="{0467D911-8C7D-250E-73BA-AA8936BD909F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>
            <a:off x="1716105" y="3873784"/>
            <a:ext cx="8121299" cy="2248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Rechte verbindingslijn 293">
            <a:extLst>
              <a:ext uri="{FF2B5EF4-FFF2-40B4-BE49-F238E27FC236}">
                <a16:creationId xmlns:a16="http://schemas.microsoft.com/office/drawing/2014/main" id="{8BB1F576-4C94-F9DA-24B9-73D34A42708A}"/>
              </a:ext>
            </a:extLst>
          </p:cNvPr>
          <p:cNvCxnSpPr>
            <a:cxnSpLocks/>
            <a:stCxn id="308" idx="2"/>
          </p:cNvCxnSpPr>
          <p:nvPr/>
        </p:nvCxnSpPr>
        <p:spPr>
          <a:xfrm flipH="1">
            <a:off x="10300996" y="1889722"/>
            <a:ext cx="775801" cy="180660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kstvak 295">
            <a:extLst>
              <a:ext uri="{FF2B5EF4-FFF2-40B4-BE49-F238E27FC236}">
                <a16:creationId xmlns:a16="http://schemas.microsoft.com/office/drawing/2014/main" id="{E842760F-3DCE-8A0F-510E-0A380800DDBD}"/>
              </a:ext>
            </a:extLst>
          </p:cNvPr>
          <p:cNvSpPr txBox="1"/>
          <p:nvPr/>
        </p:nvSpPr>
        <p:spPr>
          <a:xfrm>
            <a:off x="10536168" y="1520390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pic>
        <p:nvPicPr>
          <p:cNvPr id="299" name="Picture 298" descr="Chart, treemap chart&#10;&#10;Description automatically generated">
            <a:extLst>
              <a:ext uri="{FF2B5EF4-FFF2-40B4-BE49-F238E27FC236}">
                <a16:creationId xmlns:a16="http://schemas.microsoft.com/office/drawing/2014/main" id="{BB7A84E4-3C7C-B49F-EE52-62CF9295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8440"/>
          <a:stretch/>
        </p:blipFill>
        <p:spPr>
          <a:xfrm>
            <a:off x="1828892" y="1319201"/>
            <a:ext cx="9697986" cy="5336760"/>
          </a:xfrm>
          <a:prstGeom prst="rect">
            <a:avLst/>
          </a:prstGeom>
        </p:spPr>
      </p:pic>
      <p:sp>
        <p:nvSpPr>
          <p:cNvPr id="300" name="Ovaal 276">
            <a:extLst>
              <a:ext uri="{FF2B5EF4-FFF2-40B4-BE49-F238E27FC236}">
                <a16:creationId xmlns:a16="http://schemas.microsoft.com/office/drawing/2014/main" id="{AEC1B684-1F3F-E4A7-D6EE-CEBC3CF1B77C}"/>
              </a:ext>
            </a:extLst>
          </p:cNvPr>
          <p:cNvSpPr/>
          <p:nvPr/>
        </p:nvSpPr>
        <p:spPr>
          <a:xfrm>
            <a:off x="10496577" y="5607698"/>
            <a:ext cx="1204011" cy="11166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1" name="Rechte verbindingslijn 279">
            <a:extLst>
              <a:ext uri="{FF2B5EF4-FFF2-40B4-BE49-F238E27FC236}">
                <a16:creationId xmlns:a16="http://schemas.microsoft.com/office/drawing/2014/main" id="{016FFBC9-8C5D-E715-92B9-635FEF237F70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 flipV="1">
            <a:off x="1716105" y="4098664"/>
            <a:ext cx="9116770" cy="21156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283">
            <a:extLst>
              <a:ext uri="{FF2B5EF4-FFF2-40B4-BE49-F238E27FC236}">
                <a16:creationId xmlns:a16="http://schemas.microsoft.com/office/drawing/2014/main" id="{898BF78F-58D4-02D1-D9F8-8C65C3DFF35D}"/>
              </a:ext>
            </a:extLst>
          </p:cNvPr>
          <p:cNvCxnSpPr>
            <a:cxnSpLocks/>
            <a:stCxn id="303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kstvak 284">
            <a:extLst>
              <a:ext uri="{FF2B5EF4-FFF2-40B4-BE49-F238E27FC236}">
                <a16:creationId xmlns:a16="http://schemas.microsoft.com/office/drawing/2014/main" id="{5F1F6880-A426-1549-F272-112BB27B3776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304" name="Rechte verbindingslijn 287">
            <a:extLst>
              <a:ext uri="{FF2B5EF4-FFF2-40B4-BE49-F238E27FC236}">
                <a16:creationId xmlns:a16="http://schemas.microsoft.com/office/drawing/2014/main" id="{6578CE93-3ACC-3DF5-AEB5-E4A4F7AAE257}"/>
              </a:ext>
            </a:extLst>
          </p:cNvPr>
          <p:cNvCxnSpPr>
            <a:cxnSpLocks/>
            <a:stCxn id="305" idx="0"/>
            <a:endCxn id="303" idx="2"/>
          </p:cNvCxnSpPr>
          <p:nvPr/>
        </p:nvCxnSpPr>
        <p:spPr>
          <a:xfrm flipV="1">
            <a:off x="1115203" y="3044616"/>
            <a:ext cx="0" cy="86938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kstvak 288">
            <a:extLst>
              <a:ext uri="{FF2B5EF4-FFF2-40B4-BE49-F238E27FC236}">
                <a16:creationId xmlns:a16="http://schemas.microsoft.com/office/drawing/2014/main" id="{FCCF8814-51BC-B019-C0D6-18E2EE95802C}"/>
              </a:ext>
            </a:extLst>
          </p:cNvPr>
          <p:cNvSpPr txBox="1"/>
          <p:nvPr/>
        </p:nvSpPr>
        <p:spPr>
          <a:xfrm>
            <a:off x="514301" y="3913998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306" name="Rechte verbindingslijn 294">
            <a:extLst>
              <a:ext uri="{FF2B5EF4-FFF2-40B4-BE49-F238E27FC236}">
                <a16:creationId xmlns:a16="http://schemas.microsoft.com/office/drawing/2014/main" id="{0467D911-8C7D-250E-73BA-AA8936BD909F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>
            <a:off x="1716105" y="3873784"/>
            <a:ext cx="8121299" cy="2248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Rechte verbindingslijn 293">
            <a:extLst>
              <a:ext uri="{FF2B5EF4-FFF2-40B4-BE49-F238E27FC236}">
                <a16:creationId xmlns:a16="http://schemas.microsoft.com/office/drawing/2014/main" id="{8BB1F576-4C94-F9DA-24B9-73D34A42708A}"/>
              </a:ext>
            </a:extLst>
          </p:cNvPr>
          <p:cNvCxnSpPr>
            <a:cxnSpLocks/>
            <a:stCxn id="308" idx="2"/>
          </p:cNvCxnSpPr>
          <p:nvPr/>
        </p:nvCxnSpPr>
        <p:spPr>
          <a:xfrm flipH="1">
            <a:off x="10363108" y="1889722"/>
            <a:ext cx="713689" cy="16372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kstvak 295">
            <a:extLst>
              <a:ext uri="{FF2B5EF4-FFF2-40B4-BE49-F238E27FC236}">
                <a16:creationId xmlns:a16="http://schemas.microsoft.com/office/drawing/2014/main" id="{E842760F-3DCE-8A0F-510E-0A380800DDBD}"/>
              </a:ext>
            </a:extLst>
          </p:cNvPr>
          <p:cNvSpPr txBox="1"/>
          <p:nvPr/>
        </p:nvSpPr>
        <p:spPr>
          <a:xfrm>
            <a:off x="10536168" y="1520390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4A350-48A3-CAD9-C9EB-4288C5AF2277}"/>
              </a:ext>
            </a:extLst>
          </p:cNvPr>
          <p:cNvSpPr/>
          <p:nvPr/>
        </p:nvSpPr>
        <p:spPr>
          <a:xfrm>
            <a:off x="195943" y="5514392"/>
            <a:ext cx="1429614" cy="11415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slide with physical servitude</a:t>
            </a:r>
          </a:p>
        </p:txBody>
      </p:sp>
    </p:spTree>
    <p:extLst>
      <p:ext uri="{BB962C8B-B14F-4D97-AF65-F5344CB8AC3E}">
        <p14:creationId xmlns:p14="http://schemas.microsoft.com/office/powerpoint/2010/main" val="3480502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095F08-7B54-1F17-C69C-C92545655A05}"/>
              </a:ext>
            </a:extLst>
          </p:cNvPr>
          <p:cNvGrpSpPr/>
          <p:nvPr/>
        </p:nvGrpSpPr>
        <p:grpSpPr>
          <a:xfrm>
            <a:off x="1946786" y="1268962"/>
            <a:ext cx="9697986" cy="5281127"/>
            <a:chOff x="1946786" y="1268962"/>
            <a:chExt cx="9697986" cy="5281127"/>
          </a:xfrm>
        </p:grpSpPr>
        <p:pic>
          <p:nvPicPr>
            <p:cNvPr id="32" name="Picture 31" descr="Chart, treemap chart&#10;&#10;Description automatically generated">
              <a:extLst>
                <a:ext uri="{FF2B5EF4-FFF2-40B4-BE49-F238E27FC236}">
                  <a16:creationId xmlns:a16="http://schemas.microsoft.com/office/drawing/2014/main" id="{72CC8E91-CDC9-E7BF-40AF-B8820170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116"/>
            <a:stretch/>
          </p:blipFill>
          <p:spPr>
            <a:xfrm>
              <a:off x="1946786" y="1268962"/>
              <a:ext cx="9697986" cy="528112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00F894-2A09-A29C-75E4-50DA28B0E6B0}"/>
                </a:ext>
              </a:extLst>
            </p:cNvPr>
            <p:cNvSpPr/>
            <p:nvPr/>
          </p:nvSpPr>
          <p:spPr>
            <a:xfrm>
              <a:off x="10781734" y="5626359"/>
              <a:ext cx="863038" cy="923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V="1">
            <a:off x="1117777" y="3044616"/>
            <a:ext cx="0" cy="58410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16875" y="362871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18679" y="3813385"/>
            <a:ext cx="8227754" cy="6746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318057" y="1864159"/>
            <a:ext cx="1004306" cy="193417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reemap chart&#10;&#10;Description automatically generated">
            <a:extLst>
              <a:ext uri="{FF2B5EF4-FFF2-40B4-BE49-F238E27FC236}">
                <a16:creationId xmlns:a16="http://schemas.microsoft.com/office/drawing/2014/main" id="{8406E343-84FE-3681-60EC-7C7AFF844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5" b="9115"/>
          <a:stretch/>
        </p:blipFill>
        <p:spPr>
          <a:xfrm>
            <a:off x="1718679" y="1311895"/>
            <a:ext cx="9697986" cy="5271797"/>
          </a:xfrm>
          <a:prstGeom prst="rect">
            <a:avLst/>
          </a:prstGeom>
        </p:spPr>
      </p:pic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V="1">
            <a:off x="1117777" y="3044616"/>
            <a:ext cx="0" cy="58410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16875" y="362871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18679" y="3813385"/>
            <a:ext cx="8140277" cy="3427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318057" y="1864159"/>
            <a:ext cx="1004306" cy="15648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D598-39DF-B95A-7CFA-D1992364E75A}"/>
              </a:ext>
            </a:extLst>
          </p:cNvPr>
          <p:cNvSpPr/>
          <p:nvPr/>
        </p:nvSpPr>
        <p:spPr>
          <a:xfrm>
            <a:off x="158621" y="5442123"/>
            <a:ext cx="1429614" cy="11415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slide with physical servitude</a:t>
            </a:r>
          </a:p>
        </p:txBody>
      </p:sp>
    </p:spTree>
    <p:extLst>
      <p:ext uri="{BB962C8B-B14F-4D97-AF65-F5344CB8AC3E}">
        <p14:creationId xmlns:p14="http://schemas.microsoft.com/office/powerpoint/2010/main" val="36808097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EEA01F-ABBB-32A1-7B44-19C9F4537096}"/>
              </a:ext>
            </a:extLst>
          </p:cNvPr>
          <p:cNvSpPr/>
          <p:nvPr/>
        </p:nvSpPr>
        <p:spPr>
          <a:xfrm>
            <a:off x="715292" y="5385921"/>
            <a:ext cx="2260079" cy="1106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parcels are merged…. Does the restriction disappear?</a:t>
            </a:r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66589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Eco</a:t>
                      </a:r>
                      <a:r>
                        <a:rPr lang="nl-NL" sz="1200" dirty="0"/>
                        <a:t> Investment</a:t>
                      </a:r>
                    </a:p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03839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22717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70232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Ownership</a:t>
                      </a: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150807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Servitude</a:t>
                      </a: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43979" y="2452350"/>
            <a:ext cx="702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>
            <a:off x="6903626" y="2486640"/>
            <a:ext cx="7130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26388" y="2486640"/>
            <a:ext cx="7063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 flipV="1">
            <a:off x="10026388" y="1595535"/>
            <a:ext cx="706302" cy="891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26061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79" name="Tabel 8">
            <a:extLst>
              <a:ext uri="{FF2B5EF4-FFF2-40B4-BE49-F238E27FC236}">
                <a16:creationId xmlns:a16="http://schemas.microsoft.com/office/drawing/2014/main" id="{F32F4DF7-B9EC-2564-3D2D-4882ABF3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95851"/>
              </p:ext>
            </p:extLst>
          </p:nvPr>
        </p:nvGraphicFramePr>
        <p:xfrm>
          <a:off x="10732690" y="3932574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39733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43979" y="6624735"/>
            <a:ext cx="7194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9614" y="6624735"/>
            <a:ext cx="706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>
            <a:off x="10009100" y="6592626"/>
            <a:ext cx="7339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 flipV="1">
            <a:off x="2370238" y="6176865"/>
            <a:ext cx="693146" cy="447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6131" y="6170482"/>
            <a:ext cx="706847" cy="450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 flipV="1">
            <a:off x="2362473" y="1595535"/>
            <a:ext cx="700911" cy="856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>
            <a:off x="6910940" y="1616519"/>
            <a:ext cx="705730" cy="8701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 8">
            <a:extLst>
              <a:ext uri="{FF2B5EF4-FFF2-40B4-BE49-F238E27FC236}">
                <a16:creationId xmlns:a16="http://schemas.microsoft.com/office/drawing/2014/main" id="{71CAE572-CD5C-EC96-2FBE-1CFCDF227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7794"/>
              </p:ext>
            </p:extLst>
          </p:nvPr>
        </p:nvGraphicFramePr>
        <p:xfrm>
          <a:off x="165530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Eco</a:t>
                      </a:r>
                      <a:r>
                        <a:rPr lang="nl-NL" sz="1200" dirty="0"/>
                        <a:t> Investment</a:t>
                      </a:r>
                    </a:p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7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D0B3E0-89C7-5A0B-3027-B70CCCD5719C}"/>
              </a:ext>
            </a:extLst>
          </p:cNvPr>
          <p:cNvGrpSpPr/>
          <p:nvPr/>
        </p:nvGrpSpPr>
        <p:grpSpPr>
          <a:xfrm>
            <a:off x="282271" y="1045028"/>
            <a:ext cx="11157621" cy="5281128"/>
            <a:chOff x="282271" y="1045028"/>
            <a:chExt cx="11157621" cy="5281128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B9FF3762-DF25-16F5-60B5-D5CF9C2C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8979"/>
            <a:stretch/>
          </p:blipFill>
          <p:spPr>
            <a:xfrm>
              <a:off x="1741906" y="1045028"/>
              <a:ext cx="9697986" cy="528112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54F3AE-CF69-CB0B-52DD-254106B204BD}"/>
                </a:ext>
              </a:extLst>
            </p:cNvPr>
            <p:cNvGrpSpPr/>
            <p:nvPr/>
          </p:nvGrpSpPr>
          <p:grpSpPr>
            <a:xfrm>
              <a:off x="282271" y="2074254"/>
              <a:ext cx="2422516" cy="1026815"/>
              <a:chOff x="90847" y="2419486"/>
              <a:chExt cx="2422516" cy="1026815"/>
            </a:xfrm>
          </p:grpSpPr>
          <p:cxnSp>
            <p:nvCxnSpPr>
              <p:cNvPr id="300" name="Rechte verbindingslijn 284">
                <a:extLst>
                  <a:ext uri="{FF2B5EF4-FFF2-40B4-BE49-F238E27FC236}">
                    <a16:creationId xmlns:a16="http://schemas.microsoft.com/office/drawing/2014/main" id="{008A6FE8-0580-EF18-4EF9-3EE695202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98" y="2419486"/>
                <a:ext cx="1659165" cy="8421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kstvak 283">
                <a:extLst>
                  <a:ext uri="{FF2B5EF4-FFF2-40B4-BE49-F238E27FC236}">
                    <a16:creationId xmlns:a16="http://schemas.microsoft.com/office/drawing/2014/main" id="{7F3942E4-3D6B-9446-A06A-11B5B33F7294}"/>
                  </a:ext>
                </a:extLst>
              </p:cNvPr>
              <p:cNvSpPr txBox="1"/>
              <p:nvPr/>
            </p:nvSpPr>
            <p:spPr>
              <a:xfrm>
                <a:off x="90847" y="3076969"/>
                <a:ext cx="763351" cy="369332"/>
              </a:xfrm>
              <a:prstGeom prst="rect">
                <a:avLst/>
              </a:prstGeom>
              <a:solidFill>
                <a:srgbClr val="95FF6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Carlos</a:t>
                </a:r>
                <a:endParaRPr lang="en-GB" dirty="0"/>
              </a:p>
            </p:txBody>
          </p:sp>
          <p:sp>
            <p:nvSpPr>
              <p:cNvPr id="304" name="Tekstvak 285">
                <a:extLst>
                  <a:ext uri="{FF2B5EF4-FFF2-40B4-BE49-F238E27FC236}">
                    <a16:creationId xmlns:a16="http://schemas.microsoft.com/office/drawing/2014/main" id="{E9AC5FCB-C495-4F32-0963-A594220ABF91}"/>
                  </a:ext>
                </a:extLst>
              </p:cNvPr>
              <p:cNvSpPr txBox="1"/>
              <p:nvPr/>
            </p:nvSpPr>
            <p:spPr>
              <a:xfrm>
                <a:off x="949580" y="2655894"/>
                <a:ext cx="1201804" cy="369332"/>
              </a:xfrm>
              <a:prstGeom prst="rect">
                <a:avLst/>
              </a:prstGeom>
              <a:solidFill>
                <a:srgbClr val="FEFF60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Ownership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37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368162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8898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1918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65387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292293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39596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492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85796" y="5410908"/>
            <a:ext cx="826267" cy="1167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085184"/>
            <a:ext cx="964866" cy="1492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40786-00AB-9699-0F8C-6F23B545BFD2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25802605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418387" y="368147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Treemap chart&#10;&#10;Description automatically generated">
            <a:extLst>
              <a:ext uri="{FF2B5EF4-FFF2-40B4-BE49-F238E27FC236}">
                <a16:creationId xmlns:a16="http://schemas.microsoft.com/office/drawing/2014/main" id="{5DF2DBF4-6E06-2D03-2F4C-CDF3296A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8247"/>
          <a:stretch/>
        </p:blipFill>
        <p:spPr>
          <a:xfrm>
            <a:off x="1711194" y="1507980"/>
            <a:ext cx="9697986" cy="5350020"/>
          </a:xfrm>
          <a:prstGeom prst="rect">
            <a:avLst/>
          </a:prstGeom>
        </p:spPr>
      </p:pic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7800391" y="1976044"/>
            <a:ext cx="2246170" cy="276117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8259854" y="1606712"/>
            <a:ext cx="357341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630823" y="4267196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832627" y="4451862"/>
            <a:ext cx="6089198" cy="19043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stCxn id="289" idx="0"/>
            <a:endCxn id="288" idx="2"/>
          </p:cNvCxnSpPr>
          <p:nvPr/>
        </p:nvCxnSpPr>
        <p:spPr>
          <a:xfrm flipV="1">
            <a:off x="1231725" y="3595082"/>
            <a:ext cx="0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4243890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4" y="177123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9995995" y="11252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9995996" y="266906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9995995" y="189483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5766763" y="2082188"/>
            <a:ext cx="1235631" cy="6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9077747" y="2088236"/>
            <a:ext cx="918249" cy="897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9077747" y="1442249"/>
            <a:ext cx="918248" cy="645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9077747" y="2088236"/>
            <a:ext cx="918248" cy="12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9995994" y="35744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7" y="674441"/>
            <a:ext cx="918247" cy="1413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12453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5997" y="437562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5998" y="51439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 flipV="1">
            <a:off x="5790089" y="4441528"/>
            <a:ext cx="1212306" cy="5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447118"/>
            <a:ext cx="1285666" cy="860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stCxn id="33" idx="1"/>
            <a:endCxn id="23" idx="3"/>
          </p:cNvCxnSpPr>
          <p:nvPr/>
        </p:nvCxnSpPr>
        <p:spPr>
          <a:xfrm flipH="1">
            <a:off x="9077748" y="3924299"/>
            <a:ext cx="918248" cy="517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441528"/>
            <a:ext cx="918250" cy="1019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714736" y="41301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5996" y="36073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9077748" y="4441528"/>
            <a:ext cx="918249" cy="251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714736" y="501669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Restriction05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90089" y="5333695"/>
            <a:ext cx="1212305" cy="8950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>
            <a:off x="2429070" y="5307726"/>
            <a:ext cx="1285666" cy="25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0DB65E9-F502-4AA1-97BE-BC5A076162A8}"/>
              </a:ext>
            </a:extLst>
          </p:cNvPr>
          <p:cNvSpPr txBox="1"/>
          <p:nvPr/>
        </p:nvSpPr>
        <p:spPr>
          <a:xfrm>
            <a:off x="226884" y="2851829"/>
            <a:ext cx="513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Split BAUnit05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two</a:t>
            </a:r>
            <a:r>
              <a:rPr lang="nl-NL" sz="1600" dirty="0">
                <a:solidFill>
                  <a:srgbClr val="FF0000"/>
                </a:solidFill>
              </a:rPr>
              <a:t> new </a:t>
            </a:r>
            <a:r>
              <a:rPr lang="nl-NL" sz="1600" dirty="0" err="1">
                <a:solidFill>
                  <a:srgbClr val="FF0000"/>
                </a:solidFill>
              </a:rPr>
              <a:t>BAUnits</a:t>
            </a:r>
            <a:r>
              <a:rPr lang="nl-NL" sz="1600" dirty="0">
                <a:solidFill>
                  <a:srgbClr val="FF0000"/>
                </a:solidFill>
              </a:rPr>
              <a:t> BAU15 (WR09, WR20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WR21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BAUnit16 (WR17)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Establish</a:t>
            </a:r>
            <a:r>
              <a:rPr lang="nl-NL" sz="1600" dirty="0">
                <a:solidFill>
                  <a:srgbClr val="FF0000"/>
                </a:solidFill>
              </a:rPr>
              <a:t> the </a:t>
            </a:r>
            <a:r>
              <a:rPr lang="nl-NL" sz="1600" dirty="0" err="1">
                <a:solidFill>
                  <a:srgbClr val="FF0000"/>
                </a:solidFill>
              </a:rPr>
              <a:t>servitude</a:t>
            </a:r>
            <a:r>
              <a:rPr lang="nl-NL" sz="1600" dirty="0">
                <a:solidFill>
                  <a:srgbClr val="FF0000"/>
                </a:solidFill>
              </a:rPr>
              <a:t> (Restriction03) on BAU16</a:t>
            </a: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7803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02222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83636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2171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4929" y="1855578"/>
            <a:ext cx="701141" cy="64502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25491" y="2005120"/>
            <a:ext cx="704603" cy="46170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16543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81079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9940" y="5727656"/>
            <a:ext cx="676128" cy="467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892251" y="6651558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9100" y="5418137"/>
            <a:ext cx="733912" cy="12334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>
            <a:off x="2312478" y="5731673"/>
            <a:ext cx="7277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6131" y="5782031"/>
            <a:ext cx="706847" cy="463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>
            <a:off x="2370412" y="1855578"/>
            <a:ext cx="669781" cy="131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 flipV="1">
            <a:off x="6899934" y="1617832"/>
            <a:ext cx="705660" cy="462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53704" y="989045"/>
            <a:ext cx="678986" cy="102301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42645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29177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9995295" y="4377595"/>
            <a:ext cx="752728" cy="1817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9993767" y="6190598"/>
            <a:ext cx="746307" cy="44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09100" y="6165961"/>
            <a:ext cx="733912" cy="2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12">
            <a:extLst>
              <a:ext uri="{FF2B5EF4-FFF2-40B4-BE49-F238E27FC236}">
                <a16:creationId xmlns:a16="http://schemas.microsoft.com/office/drawing/2014/main" id="{94130702-E3D6-2797-7C8E-467C99612E56}"/>
              </a:ext>
            </a:extLst>
          </p:cNvPr>
          <p:cNvCxnSpPr>
            <a:cxnSpLocks/>
          </p:cNvCxnSpPr>
          <p:nvPr/>
        </p:nvCxnSpPr>
        <p:spPr>
          <a:xfrm>
            <a:off x="6899934" y="6195527"/>
            <a:ext cx="713044" cy="456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A52A0684-6793-0DC7-EB75-5776FC8B5291}"/>
              </a:ext>
            </a:extLst>
          </p:cNvPr>
          <p:cNvCxnSpPr>
            <a:cxnSpLocks/>
          </p:cNvCxnSpPr>
          <p:nvPr/>
        </p:nvCxnSpPr>
        <p:spPr>
          <a:xfrm>
            <a:off x="2354929" y="5103845"/>
            <a:ext cx="685264" cy="14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94863" cy="96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704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C99D25BE-D142-2E09-2BBD-DC9D0697C9C0}"/>
              </a:ext>
            </a:extLst>
          </p:cNvPr>
          <p:cNvCxnSpPr>
            <a:cxnSpLocks/>
          </p:cNvCxnSpPr>
          <p:nvPr/>
        </p:nvCxnSpPr>
        <p:spPr>
          <a:xfrm flipV="1">
            <a:off x="10045211" y="482204"/>
            <a:ext cx="670485" cy="114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7676FEBC-9D19-70F5-CB1A-BFDCFC03858E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87479" cy="719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6536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8305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2510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70049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84756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743200"/>
            <a:ext cx="826267" cy="2341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20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91767" y="2741781"/>
            <a:ext cx="818767" cy="2042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449078"/>
            <a:ext cx="964866" cy="1129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BF982B-0854-753A-9F1B-CE7F3BCF54F9}"/>
              </a:ext>
            </a:extLst>
          </p:cNvPr>
          <p:cNvCxnSpPr>
            <a:cxnSpLocks/>
          </p:cNvCxnSpPr>
          <p:nvPr/>
        </p:nvCxnSpPr>
        <p:spPr>
          <a:xfrm>
            <a:off x="6655277" y="4784252"/>
            <a:ext cx="964866" cy="30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905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578842B3-7392-CE94-9BDF-6C2A846F3C72}"/>
              </a:ext>
            </a:extLst>
          </p:cNvPr>
          <p:cNvCxnSpPr>
            <a:cxnSpLocks/>
          </p:cNvCxnSpPr>
          <p:nvPr/>
        </p:nvCxnSpPr>
        <p:spPr>
          <a:xfrm flipH="1">
            <a:off x="8669459" y="1222310"/>
            <a:ext cx="823208" cy="3862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68D7C2D0-DCE4-A1B6-7146-03A0CBAF3A03}"/>
              </a:ext>
            </a:extLst>
          </p:cNvPr>
          <p:cNvCxnSpPr>
            <a:cxnSpLocks/>
          </p:cNvCxnSpPr>
          <p:nvPr/>
        </p:nvCxnSpPr>
        <p:spPr>
          <a:xfrm>
            <a:off x="2985796" y="2080727"/>
            <a:ext cx="824738" cy="4497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F8527EE3-54EF-4DC1-B0D3-1E2A666A671E}"/>
              </a:ext>
            </a:extLst>
          </p:cNvPr>
          <p:cNvCxnSpPr>
            <a:cxnSpLocks/>
          </p:cNvCxnSpPr>
          <p:nvPr/>
        </p:nvCxnSpPr>
        <p:spPr>
          <a:xfrm flipH="1">
            <a:off x="8669459" y="3620278"/>
            <a:ext cx="823208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9460446-78EB-F28D-522E-0537ADC64F7E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439231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4" y="177123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9995995" y="11252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9995996" y="266906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9995995" y="189483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5766763" y="2082188"/>
            <a:ext cx="1235631" cy="6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9077747" y="2088236"/>
            <a:ext cx="918249" cy="897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9077747" y="1442249"/>
            <a:ext cx="918248" cy="645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9077747" y="2088236"/>
            <a:ext cx="918248" cy="12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9995994" y="35744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7" y="674441"/>
            <a:ext cx="918247" cy="1413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12453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5997" y="437562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5998" y="51439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 flipV="1">
            <a:off x="5790089" y="4441528"/>
            <a:ext cx="1212306" cy="5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447118"/>
            <a:ext cx="1285666" cy="860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stCxn id="33" idx="1"/>
            <a:endCxn id="23" idx="3"/>
          </p:cNvCxnSpPr>
          <p:nvPr/>
        </p:nvCxnSpPr>
        <p:spPr>
          <a:xfrm flipH="1">
            <a:off x="9077748" y="3924299"/>
            <a:ext cx="918248" cy="517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441528"/>
            <a:ext cx="918250" cy="1019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714736" y="41301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5996" y="36073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9077748" y="4441528"/>
            <a:ext cx="918249" cy="251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714736" y="501669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Restriction04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90089" y="5333695"/>
            <a:ext cx="1212305" cy="8950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>
            <a:off x="2429070" y="5307726"/>
            <a:ext cx="1285666" cy="25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Titel 72">
            <a:extLst>
              <a:ext uri="{FF2B5EF4-FFF2-40B4-BE49-F238E27FC236}">
                <a16:creationId xmlns:a16="http://schemas.microsoft.com/office/drawing/2014/main" id="{E7463314-4406-FE11-534B-2E5165DC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2" name="Ovaal 39">
            <a:extLst>
              <a:ext uri="{FF2B5EF4-FFF2-40B4-BE49-F238E27FC236}">
                <a16:creationId xmlns:a16="http://schemas.microsoft.com/office/drawing/2014/main" id="{EFF410F0-52DD-5BA7-881C-F0EC468AE100}"/>
              </a:ext>
            </a:extLst>
          </p:cNvPr>
          <p:cNvSpPr/>
          <p:nvPr/>
        </p:nvSpPr>
        <p:spPr>
          <a:xfrm>
            <a:off x="7075755" y="4007452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kstvak 53">
            <a:extLst>
              <a:ext uri="{FF2B5EF4-FFF2-40B4-BE49-F238E27FC236}">
                <a16:creationId xmlns:a16="http://schemas.microsoft.com/office/drawing/2014/main" id="{7E75A441-D16B-00B5-03F7-7BB17A618EB5}"/>
              </a:ext>
            </a:extLst>
          </p:cNvPr>
          <p:cNvSpPr txBox="1"/>
          <p:nvPr/>
        </p:nvSpPr>
        <p:spPr>
          <a:xfrm>
            <a:off x="1656839" y="3510291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CD0F3FA-DE9A-A3A9-691E-3E17EBEC1B99}"/>
              </a:ext>
            </a:extLst>
          </p:cNvPr>
          <p:cNvCxnSpPr>
            <a:stCxn id="48" idx="1"/>
            <a:endCxn id="23" idx="0"/>
          </p:cNvCxnSpPr>
          <p:nvPr/>
        </p:nvCxnSpPr>
        <p:spPr>
          <a:xfrm rot="10800000" flipH="1">
            <a:off x="3691408" y="4124531"/>
            <a:ext cx="4348663" cy="2095743"/>
          </a:xfrm>
          <a:prstGeom prst="bentConnector4">
            <a:avLst>
              <a:gd name="adj1" fmla="val -80139"/>
              <a:gd name="adj2" fmla="val 11090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8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39481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85693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370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66167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1777" y="1869987"/>
            <a:ext cx="705223" cy="6761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16998" y="1987420"/>
            <a:ext cx="713044" cy="49292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79034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96528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4929" y="5775649"/>
            <a:ext cx="699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3417" y="6681058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0306" y="5425920"/>
            <a:ext cx="732384" cy="11943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>
            <a:off x="2312478" y="5756988"/>
            <a:ext cx="733912" cy="4385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9614" y="5756988"/>
            <a:ext cx="727715" cy="5321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>
            <a:off x="2360090" y="1869987"/>
            <a:ext cx="694239" cy="177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 flipV="1">
            <a:off x="6899934" y="1646235"/>
            <a:ext cx="713044" cy="485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36710" y="989045"/>
            <a:ext cx="678986" cy="99837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68915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51051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9999839" y="4293184"/>
            <a:ext cx="743173" cy="18987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9998311" y="6187035"/>
            <a:ext cx="744701" cy="422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13644" y="6162398"/>
            <a:ext cx="733912" cy="2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12">
            <a:extLst>
              <a:ext uri="{FF2B5EF4-FFF2-40B4-BE49-F238E27FC236}">
                <a16:creationId xmlns:a16="http://schemas.microsoft.com/office/drawing/2014/main" id="{94130702-E3D6-2797-7C8E-467C99612E56}"/>
              </a:ext>
            </a:extLst>
          </p:cNvPr>
          <p:cNvCxnSpPr>
            <a:cxnSpLocks/>
          </p:cNvCxnSpPr>
          <p:nvPr/>
        </p:nvCxnSpPr>
        <p:spPr>
          <a:xfrm>
            <a:off x="6903417" y="6289172"/>
            <a:ext cx="7130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692202" cy="94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709196" cy="28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C99D25BE-D142-2E09-2BBD-DC9D0697C9C0}"/>
              </a:ext>
            </a:extLst>
          </p:cNvPr>
          <p:cNvCxnSpPr>
            <a:cxnSpLocks/>
          </p:cNvCxnSpPr>
          <p:nvPr/>
        </p:nvCxnSpPr>
        <p:spPr>
          <a:xfrm flipV="1">
            <a:off x="10023494" y="550506"/>
            <a:ext cx="692202" cy="106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7676FEBC-9D19-70F5-CB1A-BFDCFC03858E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705418" cy="706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64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7814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497714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743200"/>
            <a:ext cx="826267" cy="2341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20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91767" y="2741781"/>
            <a:ext cx="818767" cy="2042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449078"/>
            <a:ext cx="964866" cy="1101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BF982B-0854-753A-9F1B-CE7F3BCF54F9}"/>
              </a:ext>
            </a:extLst>
          </p:cNvPr>
          <p:cNvCxnSpPr>
            <a:cxnSpLocks/>
          </p:cNvCxnSpPr>
          <p:nvPr/>
        </p:nvCxnSpPr>
        <p:spPr>
          <a:xfrm>
            <a:off x="6655277" y="4784252"/>
            <a:ext cx="964866" cy="30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905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578842B3-7392-CE94-9BDF-6C2A846F3C72}"/>
              </a:ext>
            </a:extLst>
          </p:cNvPr>
          <p:cNvCxnSpPr>
            <a:cxnSpLocks/>
          </p:cNvCxnSpPr>
          <p:nvPr/>
        </p:nvCxnSpPr>
        <p:spPr>
          <a:xfrm flipH="1">
            <a:off x="8669459" y="1222310"/>
            <a:ext cx="823208" cy="3862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F8527EE3-54EF-4DC1-B0D3-1E2A666A671E}"/>
              </a:ext>
            </a:extLst>
          </p:cNvPr>
          <p:cNvCxnSpPr>
            <a:cxnSpLocks/>
          </p:cNvCxnSpPr>
          <p:nvPr/>
        </p:nvCxnSpPr>
        <p:spPr>
          <a:xfrm flipH="1">
            <a:off x="8669459" y="3620278"/>
            <a:ext cx="823208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F13808-EB10-63A6-3601-9782A3F54560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27102948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BE6D5D96-7B32-38BB-9C99-F8CFA273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9116"/>
          <a:stretch/>
        </p:blipFill>
        <p:spPr>
          <a:xfrm>
            <a:off x="1433738" y="1366880"/>
            <a:ext cx="9697986" cy="52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9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3B9AD-FD2C-FD83-BE66-AA2E3EDF8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47"/>
          <a:stretch/>
        </p:blipFill>
        <p:spPr>
          <a:xfrm>
            <a:off x="4426466" y="638063"/>
            <a:ext cx="6602107" cy="3448745"/>
          </a:xfrm>
          <a:prstGeom prst="rect">
            <a:avLst/>
          </a:prstGeom>
        </p:spPr>
      </p:pic>
      <p:cxnSp>
        <p:nvCxnSpPr>
          <p:cNvPr id="26" name="Rechte verbindingslijn 14">
            <a:extLst>
              <a:ext uri="{FF2B5EF4-FFF2-40B4-BE49-F238E27FC236}">
                <a16:creationId xmlns:a16="http://schemas.microsoft.com/office/drawing/2014/main" id="{76352E56-5BE3-EECD-F68D-6628A46C61C9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035546" y="5047520"/>
            <a:ext cx="5673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5">
            <a:extLst>
              <a:ext uri="{FF2B5EF4-FFF2-40B4-BE49-F238E27FC236}">
                <a16:creationId xmlns:a16="http://schemas.microsoft.com/office/drawing/2014/main" id="{7D453274-7F64-53FC-8C19-3DCD8AF2F272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 flipV="1">
            <a:off x="5759085" y="5047519"/>
            <a:ext cx="5673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6">
            <a:extLst>
              <a:ext uri="{FF2B5EF4-FFF2-40B4-BE49-F238E27FC236}">
                <a16:creationId xmlns:a16="http://schemas.microsoft.com/office/drawing/2014/main" id="{4A3B19D9-7EF3-E987-71AD-BE22DC4E9ACF}"/>
              </a:ext>
            </a:extLst>
          </p:cNvPr>
          <p:cNvCxnSpPr>
            <a:cxnSpLocks/>
            <a:stCxn id="34" idx="1"/>
            <a:endCxn id="29" idx="3"/>
          </p:cNvCxnSpPr>
          <p:nvPr/>
        </p:nvCxnSpPr>
        <p:spPr>
          <a:xfrm flipH="1">
            <a:off x="8482624" y="5047519"/>
            <a:ext cx="567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10">
            <a:extLst>
              <a:ext uri="{FF2B5EF4-FFF2-40B4-BE49-F238E27FC236}">
                <a16:creationId xmlns:a16="http://schemas.microsoft.com/office/drawing/2014/main" id="{53CCCD64-B386-6F0D-3FFB-BA4457C33786}"/>
              </a:ext>
            </a:extLst>
          </p:cNvPr>
          <p:cNvSpPr/>
          <p:nvPr/>
        </p:nvSpPr>
        <p:spPr>
          <a:xfrm>
            <a:off x="6326392" y="4771254"/>
            <a:ext cx="2156232" cy="552530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34" name="Rechthoek 11">
            <a:extLst>
              <a:ext uri="{FF2B5EF4-FFF2-40B4-BE49-F238E27FC236}">
                <a16:creationId xmlns:a16="http://schemas.microsoft.com/office/drawing/2014/main" id="{67823D09-D97D-4903-876F-3114E5E43A94}"/>
              </a:ext>
            </a:extLst>
          </p:cNvPr>
          <p:cNvSpPr/>
          <p:nvPr/>
        </p:nvSpPr>
        <p:spPr>
          <a:xfrm>
            <a:off x="9049930" y="4771254"/>
            <a:ext cx="2103435" cy="552530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35" name="Rechthoek 12">
            <a:extLst>
              <a:ext uri="{FF2B5EF4-FFF2-40B4-BE49-F238E27FC236}">
                <a16:creationId xmlns:a16="http://schemas.microsoft.com/office/drawing/2014/main" id="{D5144388-EF03-B4F4-8911-0397020FDCA7}"/>
              </a:ext>
            </a:extLst>
          </p:cNvPr>
          <p:cNvSpPr/>
          <p:nvPr/>
        </p:nvSpPr>
        <p:spPr>
          <a:xfrm>
            <a:off x="879314" y="4771256"/>
            <a:ext cx="2156232" cy="552528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36" name="Rechthoek 13">
            <a:extLst>
              <a:ext uri="{FF2B5EF4-FFF2-40B4-BE49-F238E27FC236}">
                <a16:creationId xmlns:a16="http://schemas.microsoft.com/office/drawing/2014/main" id="{4CC163FA-45A3-A7E6-279C-8684FC255957}"/>
              </a:ext>
            </a:extLst>
          </p:cNvPr>
          <p:cNvSpPr/>
          <p:nvPr/>
        </p:nvSpPr>
        <p:spPr>
          <a:xfrm>
            <a:off x="3602853" y="4771255"/>
            <a:ext cx="2156232" cy="552529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</p:spTree>
    <p:extLst>
      <p:ext uri="{BB962C8B-B14F-4D97-AF65-F5344CB8AC3E}">
        <p14:creationId xmlns:p14="http://schemas.microsoft.com/office/powerpoint/2010/main" val="37595970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38200" y="12457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F2FFCAF-DF60-4C36-A821-9894693AD399}"/>
              </a:ext>
            </a:extLst>
          </p:cNvPr>
          <p:cNvSpPr/>
          <p:nvPr/>
        </p:nvSpPr>
        <p:spPr>
          <a:xfrm>
            <a:off x="296447" y="375823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05FAD2D-918C-4390-A389-E17BC2E2AB87}"/>
              </a:ext>
            </a:extLst>
          </p:cNvPr>
          <p:cNvSpPr/>
          <p:nvPr/>
        </p:nvSpPr>
        <p:spPr>
          <a:xfrm>
            <a:off x="6725359" y="37277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7D6DD04A-8B9E-4394-9FDF-8C16BCC06D26}"/>
              </a:ext>
            </a:extLst>
          </p:cNvPr>
          <p:cNvSpPr/>
          <p:nvPr/>
        </p:nvSpPr>
        <p:spPr>
          <a:xfrm>
            <a:off x="9938740" y="37163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C3FD3E3-FE3A-447A-B7CA-ACF606F75CF4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5682787" y="4044776"/>
            <a:ext cx="1042572" cy="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57F4DBB5-D29B-4396-9214-931F594F101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2371800" y="4070856"/>
            <a:ext cx="1235634" cy="4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65B1AA4-ADB3-4052-8693-0EE350E8F35B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8800712" y="4033392"/>
            <a:ext cx="1138028" cy="113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4B539274-C9E1-4735-B1B4-02F0E8185F74}"/>
              </a:ext>
            </a:extLst>
          </p:cNvPr>
          <p:cNvSpPr/>
          <p:nvPr/>
        </p:nvSpPr>
        <p:spPr>
          <a:xfrm>
            <a:off x="3607434" y="375385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85EC6EE1-3C48-422A-A4EF-C77798CC825B}"/>
              </a:ext>
            </a:extLst>
          </p:cNvPr>
          <p:cNvSpPr/>
          <p:nvPr/>
        </p:nvSpPr>
        <p:spPr>
          <a:xfrm>
            <a:off x="296448" y="259833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15A81C8-2CBC-4D4D-82FD-A54071FB5F60}"/>
              </a:ext>
            </a:extLst>
          </p:cNvPr>
          <p:cNvSpPr/>
          <p:nvPr/>
        </p:nvSpPr>
        <p:spPr>
          <a:xfrm>
            <a:off x="3607433" y="257130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FE2F3DBA-95D3-4941-809C-7B61FF0323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71801" y="2915334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337DEA8E-CBA3-40AC-9E99-576E9511006F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>
            <a:off x="5682786" y="2888303"/>
            <a:ext cx="1042573" cy="11564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3FFA45B8-D295-415F-8303-825BB6845AEA}"/>
              </a:ext>
            </a:extLst>
          </p:cNvPr>
          <p:cNvSpPr/>
          <p:nvPr/>
        </p:nvSpPr>
        <p:spPr>
          <a:xfrm>
            <a:off x="3607433" y="491033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7416981D-D730-4219-ACF7-CBE9B4A1BA6F}"/>
              </a:ext>
            </a:extLst>
          </p:cNvPr>
          <p:cNvSpPr/>
          <p:nvPr/>
        </p:nvSpPr>
        <p:spPr>
          <a:xfrm>
            <a:off x="296446" y="491375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D76850B-766E-41B4-A1B1-6479232E58F5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2371799" y="5227329"/>
            <a:ext cx="1235634" cy="34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A7580331-60C1-4977-B83C-E3B292375663}"/>
              </a:ext>
            </a:extLst>
          </p:cNvPr>
          <p:cNvCxnSpPr>
            <a:cxnSpLocks/>
            <a:stCxn id="38" idx="3"/>
            <a:endCxn id="25" idx="1"/>
          </p:cNvCxnSpPr>
          <p:nvPr/>
        </p:nvCxnSpPr>
        <p:spPr>
          <a:xfrm flipV="1">
            <a:off x="5682786" y="4044776"/>
            <a:ext cx="1042573" cy="1182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80">
            <a:extLst>
              <a:ext uri="{FF2B5EF4-FFF2-40B4-BE49-F238E27FC236}">
                <a16:creationId xmlns:a16="http://schemas.microsoft.com/office/drawing/2014/main" id="{4F5AB214-AEF3-4CDA-A5F1-B7940FA43621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H="1" flipV="1">
            <a:off x="4645110" y="3205301"/>
            <a:ext cx="1" cy="548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345016" y="67206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21" name="Rechthoek 18">
            <a:extLst>
              <a:ext uri="{FF2B5EF4-FFF2-40B4-BE49-F238E27FC236}">
                <a16:creationId xmlns:a16="http://schemas.microsoft.com/office/drawing/2014/main" id="{6CDF3B52-B265-9EAB-07E6-1A22882F0DEA}"/>
              </a:ext>
            </a:extLst>
          </p:cNvPr>
          <p:cNvSpPr/>
          <p:nvPr/>
        </p:nvSpPr>
        <p:spPr>
          <a:xfrm>
            <a:off x="310272" y="449933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2" name="Rechthoek 24">
            <a:extLst>
              <a:ext uri="{FF2B5EF4-FFF2-40B4-BE49-F238E27FC236}">
                <a16:creationId xmlns:a16="http://schemas.microsoft.com/office/drawing/2014/main" id="{2CB03973-D3FC-E734-0B8C-035086A4A5CE}"/>
              </a:ext>
            </a:extLst>
          </p:cNvPr>
          <p:cNvSpPr/>
          <p:nvPr/>
        </p:nvSpPr>
        <p:spPr>
          <a:xfrm>
            <a:off x="6739184" y="44688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3" name="Rechthoek 26">
            <a:extLst>
              <a:ext uri="{FF2B5EF4-FFF2-40B4-BE49-F238E27FC236}">
                <a16:creationId xmlns:a16="http://schemas.microsoft.com/office/drawing/2014/main" id="{EF2B0EBD-F389-C74B-7017-A75193D16155}"/>
              </a:ext>
            </a:extLst>
          </p:cNvPr>
          <p:cNvSpPr/>
          <p:nvPr/>
        </p:nvSpPr>
        <p:spPr>
          <a:xfrm>
            <a:off x="9952565" y="445749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6" name="Rechte verbindingslijn 28">
            <a:extLst>
              <a:ext uri="{FF2B5EF4-FFF2-40B4-BE49-F238E27FC236}">
                <a16:creationId xmlns:a16="http://schemas.microsoft.com/office/drawing/2014/main" id="{0BB4BBF9-4CB3-8395-D5B3-DAF0B943FE66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 flipV="1">
            <a:off x="5696612" y="4785879"/>
            <a:ext cx="1042572" cy="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9">
            <a:extLst>
              <a:ext uri="{FF2B5EF4-FFF2-40B4-BE49-F238E27FC236}">
                <a16:creationId xmlns:a16="http://schemas.microsoft.com/office/drawing/2014/main" id="{3D964507-6A4D-87F7-2215-E7570B696DCD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 flipV="1">
            <a:off x="2385625" y="4811959"/>
            <a:ext cx="1235634" cy="4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0">
            <a:extLst>
              <a:ext uri="{FF2B5EF4-FFF2-40B4-BE49-F238E27FC236}">
                <a16:creationId xmlns:a16="http://schemas.microsoft.com/office/drawing/2014/main" id="{343EB731-1717-E724-F7B7-3B292FB2499F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8814537" y="4774495"/>
            <a:ext cx="1138028" cy="113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31">
            <a:extLst>
              <a:ext uri="{FF2B5EF4-FFF2-40B4-BE49-F238E27FC236}">
                <a16:creationId xmlns:a16="http://schemas.microsoft.com/office/drawing/2014/main" id="{BFCECF3F-8ACC-C626-F27E-65E07BBCB254}"/>
              </a:ext>
            </a:extLst>
          </p:cNvPr>
          <p:cNvSpPr/>
          <p:nvPr/>
        </p:nvSpPr>
        <p:spPr>
          <a:xfrm>
            <a:off x="3621259" y="44949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45" name="Rechthoek 33">
            <a:extLst>
              <a:ext uri="{FF2B5EF4-FFF2-40B4-BE49-F238E27FC236}">
                <a16:creationId xmlns:a16="http://schemas.microsoft.com/office/drawing/2014/main" id="{60AF9F45-9155-3E8B-A0DE-FB661253B240}"/>
              </a:ext>
            </a:extLst>
          </p:cNvPr>
          <p:cNvSpPr/>
          <p:nvPr/>
        </p:nvSpPr>
        <p:spPr>
          <a:xfrm>
            <a:off x="310273" y="333943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46" name="Rechthoek 34">
            <a:extLst>
              <a:ext uri="{FF2B5EF4-FFF2-40B4-BE49-F238E27FC236}">
                <a16:creationId xmlns:a16="http://schemas.microsoft.com/office/drawing/2014/main" id="{650F43D3-F38F-5AA4-0FCF-0285D18CB520}"/>
              </a:ext>
            </a:extLst>
          </p:cNvPr>
          <p:cNvSpPr/>
          <p:nvPr/>
        </p:nvSpPr>
        <p:spPr>
          <a:xfrm>
            <a:off x="3621258" y="331240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47" name="Rechte verbindingslijn 35">
            <a:extLst>
              <a:ext uri="{FF2B5EF4-FFF2-40B4-BE49-F238E27FC236}">
                <a16:creationId xmlns:a16="http://schemas.microsoft.com/office/drawing/2014/main" id="{04B6AA3E-E28A-3955-309A-BE610580489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385626" y="3656437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36">
            <a:extLst>
              <a:ext uri="{FF2B5EF4-FFF2-40B4-BE49-F238E27FC236}">
                <a16:creationId xmlns:a16="http://schemas.microsoft.com/office/drawing/2014/main" id="{E850A97D-BE27-1B1D-7319-5E8748BFFF16}"/>
              </a:ext>
            </a:extLst>
          </p:cNvPr>
          <p:cNvCxnSpPr>
            <a:cxnSpLocks/>
            <a:stCxn id="46" idx="3"/>
            <a:endCxn id="22" idx="1"/>
          </p:cNvCxnSpPr>
          <p:nvPr/>
        </p:nvCxnSpPr>
        <p:spPr>
          <a:xfrm>
            <a:off x="5696611" y="3629406"/>
            <a:ext cx="1042573" cy="11564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hoek 37">
            <a:extLst>
              <a:ext uri="{FF2B5EF4-FFF2-40B4-BE49-F238E27FC236}">
                <a16:creationId xmlns:a16="http://schemas.microsoft.com/office/drawing/2014/main" id="{5526E808-0FED-69B3-3C3A-30825A0E124C}"/>
              </a:ext>
            </a:extLst>
          </p:cNvPr>
          <p:cNvSpPr/>
          <p:nvPr/>
        </p:nvSpPr>
        <p:spPr>
          <a:xfrm>
            <a:off x="3621258" y="565143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50" name="Rechthoek 38">
            <a:extLst>
              <a:ext uri="{FF2B5EF4-FFF2-40B4-BE49-F238E27FC236}">
                <a16:creationId xmlns:a16="http://schemas.microsoft.com/office/drawing/2014/main" id="{4B8E6F23-48AA-7C4B-CDC9-5B5F171CF086}"/>
              </a:ext>
            </a:extLst>
          </p:cNvPr>
          <p:cNvSpPr/>
          <p:nvPr/>
        </p:nvSpPr>
        <p:spPr>
          <a:xfrm>
            <a:off x="310271" y="56548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51" name="Rechte verbindingslijn 39">
            <a:extLst>
              <a:ext uri="{FF2B5EF4-FFF2-40B4-BE49-F238E27FC236}">
                <a16:creationId xmlns:a16="http://schemas.microsoft.com/office/drawing/2014/main" id="{994D556D-64CA-E077-2F24-D7B12EDD4C0A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2385624" y="5968432"/>
            <a:ext cx="1235634" cy="34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40">
            <a:extLst>
              <a:ext uri="{FF2B5EF4-FFF2-40B4-BE49-F238E27FC236}">
                <a16:creationId xmlns:a16="http://schemas.microsoft.com/office/drawing/2014/main" id="{C7EF60C1-4906-6333-1EBD-1B42CC16F1FA}"/>
              </a:ext>
            </a:extLst>
          </p:cNvPr>
          <p:cNvCxnSpPr>
            <a:cxnSpLocks/>
            <a:stCxn id="49" idx="3"/>
            <a:endCxn id="22" idx="1"/>
          </p:cNvCxnSpPr>
          <p:nvPr/>
        </p:nvCxnSpPr>
        <p:spPr>
          <a:xfrm flipV="1">
            <a:off x="5696611" y="4785879"/>
            <a:ext cx="1042573" cy="1182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80">
            <a:extLst>
              <a:ext uri="{FF2B5EF4-FFF2-40B4-BE49-F238E27FC236}">
                <a16:creationId xmlns:a16="http://schemas.microsoft.com/office/drawing/2014/main" id="{C7CC4D4A-B030-A3F2-A5E2-69EA0B43D8C6}"/>
              </a:ext>
            </a:extLst>
          </p:cNvPr>
          <p:cNvCxnSpPr>
            <a:cxnSpLocks/>
            <a:stCxn id="44" idx="0"/>
            <a:endCxn id="46" idx="2"/>
          </p:cNvCxnSpPr>
          <p:nvPr/>
        </p:nvCxnSpPr>
        <p:spPr>
          <a:xfrm flipH="1" flipV="1">
            <a:off x="4658935" y="3946404"/>
            <a:ext cx="1" cy="548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C31309-A900-E5B7-7FA1-909EBD0E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77"/>
          <a:stretch/>
        </p:blipFill>
        <p:spPr>
          <a:xfrm>
            <a:off x="6971588" y="999780"/>
            <a:ext cx="4823926" cy="29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841481" y="271284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66122" y="36649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941475" y="2169860"/>
            <a:ext cx="1076129" cy="1812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686454" y="365995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6752" y="365995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472105" y="3976953"/>
            <a:ext cx="12143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5761807" y="3976953"/>
            <a:ext cx="1104315" cy="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2678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941475" y="2885945"/>
            <a:ext cx="1076129" cy="1095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941475" y="3602030"/>
            <a:ext cx="1076129" cy="379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 flipV="1">
            <a:off x="8941475" y="3981909"/>
            <a:ext cx="1076129" cy="336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941475" y="3981909"/>
            <a:ext cx="1076129" cy="1052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941475" y="3981909"/>
            <a:ext cx="1076129" cy="176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941475" y="3981909"/>
            <a:ext cx="1076129" cy="2484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941475" y="1443785"/>
            <a:ext cx="1076129" cy="253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>
            <a:extLst>
              <a:ext uri="{FF2B5EF4-FFF2-40B4-BE49-F238E27FC236}">
                <a16:creationId xmlns:a16="http://schemas.microsoft.com/office/drawing/2014/main" id="{E63C456C-57B0-4EA9-8981-EB976E1DED4D}"/>
              </a:ext>
            </a:extLst>
          </p:cNvPr>
          <p:cNvSpPr/>
          <p:nvPr/>
        </p:nvSpPr>
        <p:spPr>
          <a:xfrm>
            <a:off x="380424" y="106936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1C76526B-1854-4551-9366-9F97357E3681}"/>
              </a:ext>
            </a:extLst>
          </p:cNvPr>
          <p:cNvSpPr/>
          <p:nvPr/>
        </p:nvSpPr>
        <p:spPr>
          <a:xfrm>
            <a:off x="6732846" y="1791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F6831C48-7801-4800-8FF4-8D77DF9A0DCE}"/>
              </a:ext>
            </a:extLst>
          </p:cNvPr>
          <p:cNvSpPr/>
          <p:nvPr/>
        </p:nvSpPr>
        <p:spPr>
          <a:xfrm>
            <a:off x="10017603" y="15330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ADA0F0FA-36A6-4767-8D02-A19ED3D1713D}"/>
              </a:ext>
            </a:extLst>
          </p:cNvPr>
          <p:cNvCxnSpPr>
            <a:cxnSpLocks/>
            <a:stCxn id="57" idx="3"/>
            <a:endCxn id="52" idx="1"/>
          </p:cNvCxnSpPr>
          <p:nvPr/>
        </p:nvCxnSpPr>
        <p:spPr>
          <a:xfrm flipV="1">
            <a:off x="5769428" y="496176"/>
            <a:ext cx="963418" cy="86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CD0524FD-EE1D-454B-935F-379A7925FA3A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 flipV="1">
            <a:off x="2455777" y="1363266"/>
            <a:ext cx="1238298" cy="230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481DEB52-8F93-43CE-AB12-7C1CDD06A1AD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8808199" y="470298"/>
            <a:ext cx="1209404" cy="25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6AE24408-D36B-4027-9FD9-583A45E4EABB}"/>
              </a:ext>
            </a:extLst>
          </p:cNvPr>
          <p:cNvSpPr/>
          <p:nvPr/>
        </p:nvSpPr>
        <p:spPr>
          <a:xfrm>
            <a:off x="3694075" y="104626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9E8B01CA-A308-4C38-9434-750177E0D075}"/>
              </a:ext>
            </a:extLst>
          </p:cNvPr>
          <p:cNvSpPr/>
          <p:nvPr/>
        </p:nvSpPr>
        <p:spPr>
          <a:xfrm>
            <a:off x="380424" y="2077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A8C215B2-48D0-4C3A-89D7-4E3188435DB5}"/>
              </a:ext>
            </a:extLst>
          </p:cNvPr>
          <p:cNvSpPr/>
          <p:nvPr/>
        </p:nvSpPr>
        <p:spPr>
          <a:xfrm>
            <a:off x="3691409" y="18071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529EDBDA-172F-4533-9862-858A4BD75C9F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455777" y="524747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CBF76D20-5FE0-4AAA-B78A-3469DE9464F9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 flipV="1">
            <a:off x="5766762" y="496176"/>
            <a:ext cx="966084" cy="1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C85A3FEF-1D64-46B5-AAC4-0FD3E067FE64}"/>
              </a:ext>
            </a:extLst>
          </p:cNvPr>
          <p:cNvSpPr/>
          <p:nvPr/>
        </p:nvSpPr>
        <p:spPr>
          <a:xfrm>
            <a:off x="3707737" y="19880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7442151C-1895-4F14-9407-DDFF71DA80B3}"/>
              </a:ext>
            </a:extLst>
          </p:cNvPr>
          <p:cNvSpPr/>
          <p:nvPr/>
        </p:nvSpPr>
        <p:spPr>
          <a:xfrm>
            <a:off x="396752" y="199385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97839254-D373-4340-8DBD-1CF13576BB25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472105" y="2305018"/>
            <a:ext cx="1235632" cy="5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23EB8F-6265-4BDE-993C-D16D2F3827AA}"/>
              </a:ext>
            </a:extLst>
          </p:cNvPr>
          <p:cNvCxnSpPr>
            <a:cxnSpLocks/>
            <a:stCxn id="62" idx="3"/>
            <a:endCxn id="52" idx="1"/>
          </p:cNvCxnSpPr>
          <p:nvPr/>
        </p:nvCxnSpPr>
        <p:spPr>
          <a:xfrm flipV="1">
            <a:off x="5783090" y="496176"/>
            <a:ext cx="949756" cy="1808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80">
            <a:extLst>
              <a:ext uri="{FF2B5EF4-FFF2-40B4-BE49-F238E27FC236}">
                <a16:creationId xmlns:a16="http://schemas.microsoft.com/office/drawing/2014/main" id="{482EF2B9-AB45-410F-91BB-B01DB4691226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H="1" flipV="1">
            <a:off x="4729086" y="814714"/>
            <a:ext cx="2666" cy="231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461865-D7DA-283D-B682-E132822D371A}"/>
              </a:ext>
            </a:extLst>
          </p:cNvPr>
          <p:cNvGrpSpPr/>
          <p:nvPr/>
        </p:nvGrpSpPr>
        <p:grpSpPr>
          <a:xfrm>
            <a:off x="3154792" y="4543217"/>
            <a:ext cx="3103176" cy="2178665"/>
            <a:chOff x="3928621" y="3142875"/>
            <a:chExt cx="5248368" cy="3436551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A820EED6-581D-0E28-8A19-8A73C06AF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t="41433" r="38582" b="8456"/>
            <a:stretch/>
          </p:blipFill>
          <p:spPr>
            <a:xfrm>
              <a:off x="3928621" y="3142875"/>
              <a:ext cx="2440650" cy="3436551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A7E656CA-7AE5-194D-1BEB-AC94FB653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80" t="41792" r="38628" b="8404"/>
            <a:stretch/>
          </p:blipFill>
          <p:spPr>
            <a:xfrm>
              <a:off x="6733818" y="3163858"/>
              <a:ext cx="2443171" cy="3415568"/>
            </a:xfrm>
            <a:prstGeom prst="rect">
              <a:avLst/>
            </a:prstGeom>
          </p:spPr>
        </p:pic>
        <p:sp>
          <p:nvSpPr>
            <p:cNvPr id="68" name="Pijl: omlaag 17">
              <a:extLst>
                <a:ext uri="{FF2B5EF4-FFF2-40B4-BE49-F238E27FC236}">
                  <a16:creationId xmlns:a16="http://schemas.microsoft.com/office/drawing/2014/main" id="{3C43CEBA-FC89-ECAA-2012-83DA3554CB14}"/>
                </a:ext>
              </a:extLst>
            </p:cNvPr>
            <p:cNvSpPr/>
            <p:nvPr/>
          </p:nvSpPr>
          <p:spPr>
            <a:xfrm rot="16200000">
              <a:off x="6375643" y="4994786"/>
              <a:ext cx="448923" cy="59274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05462"/>
              </p:ext>
            </p:extLst>
          </p:nvPr>
        </p:nvGraphicFramePr>
        <p:xfrm>
          <a:off x="165530" y="161997"/>
          <a:ext cx="2194560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07178"/>
              </p:ext>
            </p:extLst>
          </p:nvPr>
        </p:nvGraphicFramePr>
        <p:xfrm>
          <a:off x="7612978" y="161997"/>
          <a:ext cx="2423732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91124"/>
              </p:ext>
            </p:extLst>
          </p:nvPr>
        </p:nvGraphicFramePr>
        <p:xfrm>
          <a:off x="10732690" y="161997"/>
          <a:ext cx="1344871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82259"/>
              </p:ext>
            </p:extLst>
          </p:nvPr>
        </p:nvGraphicFramePr>
        <p:xfrm>
          <a:off x="3056070" y="161997"/>
          <a:ext cx="385354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>
            <a:off x="6909614" y="1744824"/>
            <a:ext cx="713910" cy="2892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4099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5706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899934" y="6606073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9100" y="5523722"/>
            <a:ext cx="733912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 flipV="1">
            <a:off x="2370412" y="1308210"/>
            <a:ext cx="693042" cy="7258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20251" y="1109045"/>
            <a:ext cx="714264" cy="855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28372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02371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WR31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10005617" y="4394718"/>
            <a:ext cx="737395" cy="2211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10005617" y="6606073"/>
            <a:ext cx="7373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36710" y="6260841"/>
            <a:ext cx="706302" cy="3452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A52A0684-6793-0DC7-EB75-5776FC8B5291}"/>
              </a:ext>
            </a:extLst>
          </p:cNvPr>
          <p:cNvCxnSpPr>
            <a:cxnSpLocks/>
          </p:cNvCxnSpPr>
          <p:nvPr/>
        </p:nvCxnSpPr>
        <p:spPr>
          <a:xfrm>
            <a:off x="2354929" y="5443964"/>
            <a:ext cx="701140" cy="11621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DED939-90B5-32B3-3E4D-F43C2FC8D2E3}"/>
              </a:ext>
            </a:extLst>
          </p:cNvPr>
          <p:cNvCxnSpPr>
            <a:cxnSpLocks/>
          </p:cNvCxnSpPr>
          <p:nvPr/>
        </p:nvCxnSpPr>
        <p:spPr>
          <a:xfrm>
            <a:off x="2370412" y="2412833"/>
            <a:ext cx="6856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2DE1EBF-3A67-A007-6C2F-8714C1E66BC0}"/>
              </a:ext>
            </a:extLst>
          </p:cNvPr>
          <p:cNvCxnSpPr>
            <a:cxnSpLocks/>
          </p:cNvCxnSpPr>
          <p:nvPr/>
        </p:nvCxnSpPr>
        <p:spPr>
          <a:xfrm flipV="1">
            <a:off x="6909614" y="2034073"/>
            <a:ext cx="713910" cy="447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FE3E027F-22AB-4E00-C471-88A57ECBB308}"/>
              </a:ext>
            </a:extLst>
          </p:cNvPr>
          <p:cNvCxnSpPr>
            <a:cxnSpLocks/>
          </p:cNvCxnSpPr>
          <p:nvPr/>
        </p:nvCxnSpPr>
        <p:spPr>
          <a:xfrm>
            <a:off x="2360090" y="1328324"/>
            <a:ext cx="703364" cy="416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12">
            <a:extLst>
              <a:ext uri="{FF2B5EF4-FFF2-40B4-BE49-F238E27FC236}">
                <a16:creationId xmlns:a16="http://schemas.microsoft.com/office/drawing/2014/main" id="{A702F5F5-84F1-3E65-53A0-F427C8A5828D}"/>
              </a:ext>
            </a:extLst>
          </p:cNvPr>
          <p:cNvCxnSpPr>
            <a:cxnSpLocks/>
          </p:cNvCxnSpPr>
          <p:nvPr/>
        </p:nvCxnSpPr>
        <p:spPr>
          <a:xfrm>
            <a:off x="6909614" y="1330292"/>
            <a:ext cx="713910" cy="7037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5365C73C-CF61-86A7-221C-21EA08F367E7}"/>
              </a:ext>
            </a:extLst>
          </p:cNvPr>
          <p:cNvCxnSpPr>
            <a:cxnSpLocks/>
          </p:cNvCxnSpPr>
          <p:nvPr/>
        </p:nvCxnSpPr>
        <p:spPr>
          <a:xfrm flipV="1">
            <a:off x="10005617" y="4833257"/>
            <a:ext cx="747717" cy="1772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23F43409-8A31-B7E6-0464-CCBA511ED7D4}"/>
              </a:ext>
            </a:extLst>
          </p:cNvPr>
          <p:cNvCxnSpPr>
            <a:cxnSpLocks/>
          </p:cNvCxnSpPr>
          <p:nvPr/>
        </p:nvCxnSpPr>
        <p:spPr>
          <a:xfrm flipV="1">
            <a:off x="10005617" y="5150498"/>
            <a:ext cx="747717" cy="14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12">
            <a:extLst>
              <a:ext uri="{FF2B5EF4-FFF2-40B4-BE49-F238E27FC236}">
                <a16:creationId xmlns:a16="http://schemas.microsoft.com/office/drawing/2014/main" id="{3B97D196-5FB1-C33F-EC94-B58CBD4EB99C}"/>
              </a:ext>
            </a:extLst>
          </p:cNvPr>
          <p:cNvCxnSpPr>
            <a:cxnSpLocks/>
          </p:cNvCxnSpPr>
          <p:nvPr/>
        </p:nvCxnSpPr>
        <p:spPr>
          <a:xfrm flipV="1">
            <a:off x="10005617" y="5748955"/>
            <a:ext cx="737395" cy="857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12">
            <a:extLst>
              <a:ext uri="{FF2B5EF4-FFF2-40B4-BE49-F238E27FC236}">
                <a16:creationId xmlns:a16="http://schemas.microsoft.com/office/drawing/2014/main" id="{4A897FF2-D509-90F9-07A1-51D1ECDAB702}"/>
              </a:ext>
            </a:extLst>
          </p:cNvPr>
          <p:cNvCxnSpPr>
            <a:cxnSpLocks/>
          </p:cNvCxnSpPr>
          <p:nvPr/>
        </p:nvCxnSpPr>
        <p:spPr>
          <a:xfrm flipV="1">
            <a:off x="10005617" y="6008914"/>
            <a:ext cx="747717" cy="5971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F5F72B-5EC9-24D7-7C22-B75A501BB9D4}"/>
              </a:ext>
            </a:extLst>
          </p:cNvPr>
          <p:cNvGrpSpPr/>
          <p:nvPr/>
        </p:nvGrpSpPr>
        <p:grpSpPr>
          <a:xfrm>
            <a:off x="2864498" y="1231641"/>
            <a:ext cx="191571" cy="1231511"/>
            <a:chOff x="2656066" y="4562855"/>
            <a:chExt cx="394337" cy="66592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A7A775B-0887-8CC9-EB69-ACAB6DB1F36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67" name="Rechte verbindingslijn 12">
                <a:extLst>
                  <a:ext uri="{FF2B5EF4-FFF2-40B4-BE49-F238E27FC236}">
                    <a16:creationId xmlns:a16="http://schemas.microsoft.com/office/drawing/2014/main" id="{A5322F80-B2F3-735E-859D-7AB8C756F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Rechte verbindingslijn 12">
                <a:extLst>
                  <a:ext uri="{FF2B5EF4-FFF2-40B4-BE49-F238E27FC236}">
                    <a16:creationId xmlns:a16="http://schemas.microsoft.com/office/drawing/2014/main" id="{D35BDAB7-6B06-E8F9-57E2-F2014A828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Rechte verbindingslijn 12">
              <a:extLst>
                <a:ext uri="{FF2B5EF4-FFF2-40B4-BE49-F238E27FC236}">
                  <a16:creationId xmlns:a16="http://schemas.microsoft.com/office/drawing/2014/main" id="{5562AA02-0B40-FE29-6B43-528921CD03C4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4705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5600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72682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08753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WR31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9283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9098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143760"/>
            <a:ext cx="826267" cy="2941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771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47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BCFF9C99-605B-5EBA-B3C7-7DEB808A532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182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12">
            <a:extLst>
              <a:ext uri="{FF2B5EF4-FFF2-40B4-BE49-F238E27FC236}">
                <a16:creationId xmlns:a16="http://schemas.microsoft.com/office/drawing/2014/main" id="{FEAE85B1-1847-B97A-7643-E1A4727420DD}"/>
              </a:ext>
            </a:extLst>
          </p:cNvPr>
          <p:cNvCxnSpPr>
            <a:cxnSpLocks/>
          </p:cNvCxnSpPr>
          <p:nvPr/>
        </p:nvCxnSpPr>
        <p:spPr>
          <a:xfrm flipH="1">
            <a:off x="8669459" y="5364480"/>
            <a:ext cx="823208" cy="152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9A82BAAE-8F91-A3F8-5C48-82D959E7CB5C}"/>
              </a:ext>
            </a:extLst>
          </p:cNvPr>
          <p:cNvCxnSpPr>
            <a:cxnSpLocks/>
          </p:cNvCxnSpPr>
          <p:nvPr/>
        </p:nvCxnSpPr>
        <p:spPr>
          <a:xfrm flipH="1">
            <a:off x="8669459" y="5085184"/>
            <a:ext cx="823208" cy="43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FF94E0C7-5C80-423B-5698-C1B483FE07BF}"/>
              </a:ext>
            </a:extLst>
          </p:cNvPr>
          <p:cNvCxnSpPr>
            <a:cxnSpLocks/>
          </p:cNvCxnSpPr>
          <p:nvPr/>
        </p:nvCxnSpPr>
        <p:spPr>
          <a:xfrm flipH="1">
            <a:off x="8669459" y="4765040"/>
            <a:ext cx="823208" cy="752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4BD1839E-D0CD-1672-EFFC-89BC3BCC8672}"/>
              </a:ext>
            </a:extLst>
          </p:cNvPr>
          <p:cNvCxnSpPr>
            <a:cxnSpLocks/>
          </p:cNvCxnSpPr>
          <p:nvPr/>
        </p:nvCxnSpPr>
        <p:spPr>
          <a:xfrm flipH="1">
            <a:off x="8669459" y="4511040"/>
            <a:ext cx="823208" cy="1006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3DAA3A1-C65D-0971-EB0A-79DFA698B0C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1056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0EB103-3089-54A9-B42B-94A43343DF46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17016182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D95F176-3DD5-C209-5EC5-9F616AA36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1837" r="31752" b="5714"/>
          <a:stretch/>
        </p:blipFill>
        <p:spPr>
          <a:xfrm>
            <a:off x="6587412" y="1516748"/>
            <a:ext cx="3666931" cy="519196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38AB9B6-0367-CA7D-6A21-922AC037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 t="11021" r="30886" b="6531"/>
          <a:stretch/>
        </p:blipFill>
        <p:spPr>
          <a:xfrm>
            <a:off x="1678734" y="1480731"/>
            <a:ext cx="3742352" cy="5201526"/>
          </a:xfrm>
          <a:prstGeom prst="rect">
            <a:avLst/>
          </a:prstGeom>
        </p:spPr>
      </p:pic>
      <p:sp>
        <p:nvSpPr>
          <p:cNvPr id="13" name="Pijl: omlaag 17">
            <a:extLst>
              <a:ext uri="{FF2B5EF4-FFF2-40B4-BE49-F238E27FC236}">
                <a16:creationId xmlns:a16="http://schemas.microsoft.com/office/drawing/2014/main" id="{51867480-FBCE-33CF-E92A-515D809B9009}"/>
              </a:ext>
            </a:extLst>
          </p:cNvPr>
          <p:cNvSpPr/>
          <p:nvPr/>
        </p:nvSpPr>
        <p:spPr>
          <a:xfrm rot="16200000">
            <a:off x="5623518" y="379041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9224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66" name="Pijl: omlaag 17">
            <a:extLst>
              <a:ext uri="{FF2B5EF4-FFF2-40B4-BE49-F238E27FC236}">
                <a16:creationId xmlns:a16="http://schemas.microsoft.com/office/drawing/2014/main" id="{60CF5C2C-B234-0E67-35D5-94B453A15B64}"/>
              </a:ext>
            </a:extLst>
          </p:cNvPr>
          <p:cNvSpPr/>
          <p:nvPr/>
        </p:nvSpPr>
        <p:spPr>
          <a:xfrm rot="16200000">
            <a:off x="5492890" y="3725103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F606B3-31B4-59AC-6775-8ED9FB8A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0069" r="31551" b="3945"/>
          <a:stretch/>
        </p:blipFill>
        <p:spPr>
          <a:xfrm>
            <a:off x="1352938" y="1404126"/>
            <a:ext cx="3601617" cy="5219595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863D020-923F-99F3-9DFB-F812386C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9932" r="30981" b="5324"/>
          <a:stretch/>
        </p:blipFill>
        <p:spPr>
          <a:xfrm>
            <a:off x="6976190" y="1335610"/>
            <a:ext cx="3676261" cy="5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3213C5-7656-E0E0-353E-3BC1EE327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5" t="11700" r="31174" b="6159"/>
          <a:stretch/>
        </p:blipFill>
        <p:spPr>
          <a:xfrm>
            <a:off x="2118049" y="1541398"/>
            <a:ext cx="3515886" cy="48462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169EF0-9B83-C376-595C-D0DD0298A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t="11021" r="31078" b="6277"/>
          <a:stretch/>
        </p:blipFill>
        <p:spPr>
          <a:xfrm>
            <a:off x="6913784" y="1464907"/>
            <a:ext cx="3564610" cy="4913406"/>
          </a:xfrm>
          <a:prstGeom prst="rect">
            <a:avLst/>
          </a:prstGeom>
        </p:spPr>
      </p:pic>
      <p:sp>
        <p:nvSpPr>
          <p:cNvPr id="66" name="Pijl: omlaag 17">
            <a:extLst>
              <a:ext uri="{FF2B5EF4-FFF2-40B4-BE49-F238E27FC236}">
                <a16:creationId xmlns:a16="http://schemas.microsoft.com/office/drawing/2014/main" id="{60CF5C2C-B234-0E67-35D5-94B453A15B64}"/>
              </a:ext>
            </a:extLst>
          </p:cNvPr>
          <p:cNvSpPr/>
          <p:nvPr/>
        </p:nvSpPr>
        <p:spPr>
          <a:xfrm rot="16200000">
            <a:off x="5884776" y="3725103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484BB-7645-1F17-CB7E-32CDCBCAF452}"/>
              </a:ext>
            </a:extLst>
          </p:cNvPr>
          <p:cNvSpPr/>
          <p:nvPr/>
        </p:nvSpPr>
        <p:spPr>
          <a:xfrm>
            <a:off x="391886" y="5271796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8360085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13" name="Pijl: omlaag 17">
            <a:extLst>
              <a:ext uri="{FF2B5EF4-FFF2-40B4-BE49-F238E27FC236}">
                <a16:creationId xmlns:a16="http://schemas.microsoft.com/office/drawing/2014/main" id="{19547893-6D2D-B511-FC06-B6AC5E8DCAE8}"/>
              </a:ext>
            </a:extLst>
          </p:cNvPr>
          <p:cNvSpPr/>
          <p:nvPr/>
        </p:nvSpPr>
        <p:spPr>
          <a:xfrm rot="16200000">
            <a:off x="5442767" y="347885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F07DFE-6D81-E839-A8EA-9EBEF2DE3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1292" r="30886" b="5324"/>
          <a:stretch/>
        </p:blipFill>
        <p:spPr>
          <a:xfrm>
            <a:off x="1138335" y="1448237"/>
            <a:ext cx="3769567" cy="5203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102A6-3A8F-88FE-9439-1A0F1A4EC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1837" r="31078" b="5324"/>
          <a:stretch/>
        </p:blipFill>
        <p:spPr>
          <a:xfrm>
            <a:off x="6699380" y="1448237"/>
            <a:ext cx="3811422" cy="52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8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13" name="Pijl: omlaag 17">
            <a:extLst>
              <a:ext uri="{FF2B5EF4-FFF2-40B4-BE49-F238E27FC236}">
                <a16:creationId xmlns:a16="http://schemas.microsoft.com/office/drawing/2014/main" id="{19547893-6D2D-B511-FC06-B6AC5E8DCAE8}"/>
              </a:ext>
            </a:extLst>
          </p:cNvPr>
          <p:cNvSpPr/>
          <p:nvPr/>
        </p:nvSpPr>
        <p:spPr>
          <a:xfrm rot="16200000">
            <a:off x="5280020" y="356282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6E7786-0C14-B369-94A2-7EB81789C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2517" r="31452" b="6395"/>
          <a:stretch/>
        </p:blipFill>
        <p:spPr>
          <a:xfrm>
            <a:off x="1316337" y="1544777"/>
            <a:ext cx="3629248" cy="488136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BC5BEA9-962A-F82C-A324-2195DCECA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1974" r="31175" b="6297"/>
          <a:stretch/>
        </p:blipFill>
        <p:spPr>
          <a:xfrm>
            <a:off x="6559420" y="1445272"/>
            <a:ext cx="3698033" cy="4980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9C7EDB-1BD1-8F03-2B0F-0FEF815A330D}"/>
              </a:ext>
            </a:extLst>
          </p:cNvPr>
          <p:cNvSpPr/>
          <p:nvPr/>
        </p:nvSpPr>
        <p:spPr>
          <a:xfrm>
            <a:off x="125466" y="5206481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153019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11431-6532-975D-CBD5-E630DDD930D8}"/>
              </a:ext>
            </a:extLst>
          </p:cNvPr>
          <p:cNvGrpSpPr/>
          <p:nvPr/>
        </p:nvGrpSpPr>
        <p:grpSpPr>
          <a:xfrm>
            <a:off x="871882" y="2073689"/>
            <a:ext cx="10274051" cy="1991593"/>
            <a:chOff x="871882" y="2073689"/>
            <a:chExt cx="10274051" cy="1991593"/>
          </a:xfrm>
        </p:grpSpPr>
        <p:sp>
          <p:nvSpPr>
            <p:cNvPr id="6" name="Pijl: omlaag 279">
              <a:extLst>
                <a:ext uri="{FF2B5EF4-FFF2-40B4-BE49-F238E27FC236}">
                  <a16:creationId xmlns:a16="http://schemas.microsoft.com/office/drawing/2014/main" id="{924E023C-72FB-9BA1-809B-5E6E41295557}"/>
                </a:ext>
              </a:extLst>
            </p:cNvPr>
            <p:cNvSpPr/>
            <p:nvPr/>
          </p:nvSpPr>
          <p:spPr>
            <a:xfrm rot="19906919">
              <a:off x="6670185" y="2073689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7" name="Rechte verbindingslijn 14">
              <a:extLst>
                <a:ext uri="{FF2B5EF4-FFF2-40B4-BE49-F238E27FC236}">
                  <a16:creationId xmlns:a16="http://schemas.microsoft.com/office/drawing/2014/main" id="{CE50CC7A-595E-8B01-7B0A-A437C3857626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3028114" y="3748283"/>
              <a:ext cx="5673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5">
              <a:extLst>
                <a:ext uri="{FF2B5EF4-FFF2-40B4-BE49-F238E27FC236}">
                  <a16:creationId xmlns:a16="http://schemas.microsoft.com/office/drawing/2014/main" id="{3BDB6A08-E826-BB9F-06DB-6FBA79E8F48B}"/>
                </a:ext>
              </a:extLst>
            </p:cNvPr>
            <p:cNvCxnSpPr>
              <a:cxnSpLocks/>
              <a:stCxn id="14" idx="3"/>
              <a:endCxn id="11" idx="1"/>
            </p:cNvCxnSpPr>
            <p:nvPr/>
          </p:nvCxnSpPr>
          <p:spPr>
            <a:xfrm flipV="1">
              <a:off x="5698856" y="3747141"/>
              <a:ext cx="62010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6">
              <a:extLst>
                <a:ext uri="{FF2B5EF4-FFF2-40B4-BE49-F238E27FC236}">
                  <a16:creationId xmlns:a16="http://schemas.microsoft.com/office/drawing/2014/main" id="{01315D29-0891-73B0-2BCE-3642ADE57BA6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8422395" y="3747141"/>
              <a:ext cx="620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C6A5DEA-CBE2-A3BA-193B-744573D03278}"/>
                </a:ext>
              </a:extLst>
            </p:cNvPr>
            <p:cNvSpPr/>
            <p:nvPr/>
          </p:nvSpPr>
          <p:spPr>
            <a:xfrm>
              <a:off x="6318960" y="3429000"/>
              <a:ext cx="2103435" cy="636281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BBD8DAB-E80A-4FAC-6504-D882F137AC7D}"/>
                </a:ext>
              </a:extLst>
            </p:cNvPr>
            <p:cNvSpPr/>
            <p:nvPr/>
          </p:nvSpPr>
          <p:spPr>
            <a:xfrm>
              <a:off x="9042498" y="3429000"/>
              <a:ext cx="2103435" cy="636281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E145CA-D574-F272-5E6B-514F5AD7F439}"/>
                </a:ext>
              </a:extLst>
            </p:cNvPr>
            <p:cNvSpPr/>
            <p:nvPr/>
          </p:nvSpPr>
          <p:spPr>
            <a:xfrm>
              <a:off x="871882" y="3431285"/>
              <a:ext cx="2156232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Carlos P01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CA61FD4-0ABE-206D-5D4C-961CF02ED151}"/>
                </a:ext>
              </a:extLst>
            </p:cNvPr>
            <p:cNvSpPr/>
            <p:nvPr/>
          </p:nvSpPr>
          <p:spPr>
            <a:xfrm>
              <a:off x="3595421" y="3431286"/>
              <a:ext cx="2103435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680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8" name="Pijl: omlaag 17">
            <a:extLst>
              <a:ext uri="{FF2B5EF4-FFF2-40B4-BE49-F238E27FC236}">
                <a16:creationId xmlns:a16="http://schemas.microsoft.com/office/drawing/2014/main" id="{99EB5CCE-E8B5-FE4F-B819-138B26731EB2}"/>
              </a:ext>
            </a:extLst>
          </p:cNvPr>
          <p:cNvSpPr/>
          <p:nvPr/>
        </p:nvSpPr>
        <p:spPr>
          <a:xfrm rot="16200000">
            <a:off x="5426019" y="355580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CC67095C-A946-787D-F1F0-F24B6F4AE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0205" r="30982" b="4218"/>
          <a:stretch/>
        </p:blipFill>
        <p:spPr>
          <a:xfrm>
            <a:off x="1296954" y="1465194"/>
            <a:ext cx="3721359" cy="522485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34694E-AC73-BDA6-C5E0-AF86FAF93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8" t="10069" r="31078" b="3809"/>
          <a:stretch/>
        </p:blipFill>
        <p:spPr>
          <a:xfrm>
            <a:off x="6778690" y="1300741"/>
            <a:ext cx="3757124" cy="53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8815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8" name="Pijl: omlaag 17">
            <a:extLst>
              <a:ext uri="{FF2B5EF4-FFF2-40B4-BE49-F238E27FC236}">
                <a16:creationId xmlns:a16="http://schemas.microsoft.com/office/drawing/2014/main" id="{99EB5CCE-E8B5-FE4F-B819-138B26731EB2}"/>
              </a:ext>
            </a:extLst>
          </p:cNvPr>
          <p:cNvSpPr/>
          <p:nvPr/>
        </p:nvSpPr>
        <p:spPr>
          <a:xfrm rot="16200000">
            <a:off x="5426019" y="355580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49BF6D-192E-1092-A3D8-681C0AAF6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4" t="12110" r="30982" b="6530"/>
          <a:stretch/>
        </p:blipFill>
        <p:spPr>
          <a:xfrm>
            <a:off x="1296955" y="1533563"/>
            <a:ext cx="3642049" cy="489426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6F11AE-A981-6E60-A8B4-0CCC9D6CA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8" t="12109" r="30982" b="6272"/>
          <a:stretch/>
        </p:blipFill>
        <p:spPr>
          <a:xfrm>
            <a:off x="6857999" y="1529053"/>
            <a:ext cx="3642050" cy="489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213B19-2F34-0CB1-9E45-65BA3D5FFF83}"/>
              </a:ext>
            </a:extLst>
          </p:cNvPr>
          <p:cNvSpPr/>
          <p:nvPr/>
        </p:nvSpPr>
        <p:spPr>
          <a:xfrm>
            <a:off x="125466" y="5206481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3327174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1057" y="550774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1057" y="207084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35271" y="13663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(X001, Y001)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104" idx="3"/>
            <a:endCxn id="46" idx="1"/>
          </p:cNvCxnSpPr>
          <p:nvPr/>
        </p:nvCxnSpPr>
        <p:spPr>
          <a:xfrm flipV="1">
            <a:off x="5923812" y="1014673"/>
            <a:ext cx="2428410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8" idx="3"/>
            <a:endCxn id="44" idx="1"/>
          </p:cNvCxnSpPr>
          <p:nvPr/>
        </p:nvCxnSpPr>
        <p:spPr>
          <a:xfrm>
            <a:off x="5918942" y="1694075"/>
            <a:ext cx="2432115" cy="693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04" idx="3"/>
            <a:endCxn id="45" idx="1"/>
          </p:cNvCxnSpPr>
          <p:nvPr/>
        </p:nvCxnSpPr>
        <p:spPr>
          <a:xfrm>
            <a:off x="5923812" y="1017696"/>
            <a:ext cx="2428410" cy="6760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stCxn id="104" idx="3"/>
            <a:endCxn id="44" idx="1"/>
          </p:cNvCxnSpPr>
          <p:nvPr/>
        </p:nvCxnSpPr>
        <p:spPr>
          <a:xfrm>
            <a:off x="5923812" y="1017696"/>
            <a:ext cx="2427245" cy="1370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8" idx="3"/>
            <a:endCxn id="43" idx="1"/>
          </p:cNvCxnSpPr>
          <p:nvPr/>
        </p:nvCxnSpPr>
        <p:spPr>
          <a:xfrm>
            <a:off x="5918942" y="1694075"/>
            <a:ext cx="2432115" cy="1383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112" idx="3"/>
            <a:endCxn id="42" idx="1"/>
          </p:cNvCxnSpPr>
          <p:nvPr/>
        </p:nvCxnSpPr>
        <p:spPr>
          <a:xfrm>
            <a:off x="5913990" y="2383125"/>
            <a:ext cx="2437067" cy="1375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112" idx="3"/>
            <a:endCxn id="43" idx="1"/>
          </p:cNvCxnSpPr>
          <p:nvPr/>
        </p:nvCxnSpPr>
        <p:spPr>
          <a:xfrm>
            <a:off x="5913990" y="2383125"/>
            <a:ext cx="2437067" cy="694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stCxn id="122" idx="3"/>
            <a:endCxn id="41" idx="1"/>
          </p:cNvCxnSpPr>
          <p:nvPr/>
        </p:nvCxnSpPr>
        <p:spPr>
          <a:xfrm>
            <a:off x="5920107" y="3066000"/>
            <a:ext cx="2432115" cy="13853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5931403" y="336199"/>
            <a:ext cx="2420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24912" y="82770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(X002, Y002)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(X003, Y003)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13314" y="223544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(X004, Y004)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(X006, Y006)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(X007, Y007)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(X008, Y008)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(X009, Y009)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931403" y="336199"/>
            <a:ext cx="2420819" cy="67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122" idx="3"/>
            <a:endCxn id="42" idx="1"/>
          </p:cNvCxnSpPr>
          <p:nvPr/>
        </p:nvCxnSpPr>
        <p:spPr>
          <a:xfrm>
            <a:off x="5920107" y="3066000"/>
            <a:ext cx="2430950" cy="692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126" idx="3"/>
            <a:endCxn id="40" idx="1"/>
          </p:cNvCxnSpPr>
          <p:nvPr/>
        </p:nvCxnSpPr>
        <p:spPr>
          <a:xfrm>
            <a:off x="5918403" y="3769567"/>
            <a:ext cx="2434095" cy="1375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126" idx="3"/>
            <a:endCxn id="41" idx="1"/>
          </p:cNvCxnSpPr>
          <p:nvPr/>
        </p:nvCxnSpPr>
        <p:spPr>
          <a:xfrm>
            <a:off x="5918403" y="3769567"/>
            <a:ext cx="2433819" cy="681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130" idx="3"/>
            <a:endCxn id="40" idx="1"/>
          </p:cNvCxnSpPr>
          <p:nvPr/>
        </p:nvCxnSpPr>
        <p:spPr>
          <a:xfrm>
            <a:off x="5923812" y="4443192"/>
            <a:ext cx="2428686" cy="701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130" idx="3"/>
            <a:endCxn id="39" idx="1"/>
          </p:cNvCxnSpPr>
          <p:nvPr/>
        </p:nvCxnSpPr>
        <p:spPr>
          <a:xfrm>
            <a:off x="5923812" y="4443192"/>
            <a:ext cx="2427245" cy="1381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134" idx="3"/>
            <a:endCxn id="38" idx="1"/>
          </p:cNvCxnSpPr>
          <p:nvPr/>
        </p:nvCxnSpPr>
        <p:spPr>
          <a:xfrm flipV="1">
            <a:off x="5930398" y="336199"/>
            <a:ext cx="2421824" cy="4800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134" idx="3"/>
            <a:endCxn id="39" idx="1"/>
          </p:cNvCxnSpPr>
          <p:nvPr/>
        </p:nvCxnSpPr>
        <p:spPr>
          <a:xfrm>
            <a:off x="5930398" y="5136309"/>
            <a:ext cx="2420659" cy="688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23" idx="1"/>
          </p:cNvCxnSpPr>
          <p:nvPr/>
        </p:nvCxnSpPr>
        <p:spPr>
          <a:xfrm flipV="1">
            <a:off x="2497195" y="3069090"/>
            <a:ext cx="1347224" cy="908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127" idx="1"/>
          </p:cNvCxnSpPr>
          <p:nvPr/>
        </p:nvCxnSpPr>
        <p:spPr>
          <a:xfrm flipV="1">
            <a:off x="2497195" y="3772657"/>
            <a:ext cx="1345520" cy="204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131" idx="1"/>
          </p:cNvCxnSpPr>
          <p:nvPr/>
        </p:nvCxnSpPr>
        <p:spPr>
          <a:xfrm>
            <a:off x="2497195" y="3977121"/>
            <a:ext cx="1350929" cy="469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2497195" y="339289"/>
            <a:ext cx="1358520" cy="36378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05" idx="1"/>
          </p:cNvCxnSpPr>
          <p:nvPr/>
        </p:nvCxnSpPr>
        <p:spPr>
          <a:xfrm flipV="1">
            <a:off x="2497195" y="1020786"/>
            <a:ext cx="1350929" cy="29563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09" idx="1"/>
          </p:cNvCxnSpPr>
          <p:nvPr/>
        </p:nvCxnSpPr>
        <p:spPr>
          <a:xfrm flipV="1">
            <a:off x="2497195" y="1697165"/>
            <a:ext cx="1346059" cy="2279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113" idx="1"/>
            <a:endCxn id="3" idx="3"/>
          </p:cNvCxnSpPr>
          <p:nvPr/>
        </p:nvCxnSpPr>
        <p:spPr>
          <a:xfrm flipH="1">
            <a:off x="2497195" y="2386215"/>
            <a:ext cx="1341107" cy="15909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7DA606-E0D2-DCFD-F979-F55093F92A45}"/>
              </a:ext>
            </a:extLst>
          </p:cNvPr>
          <p:cNvGrpSpPr/>
          <p:nvPr/>
        </p:nvGrpSpPr>
        <p:grpSpPr>
          <a:xfrm>
            <a:off x="3855715" y="19201"/>
            <a:ext cx="2075688" cy="633996"/>
            <a:chOff x="3651191" y="300214"/>
            <a:chExt cx="2096187" cy="633996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BF690C3-46A4-4511-BE6B-1717AEF5AD88}"/>
                </a:ext>
              </a:extLst>
            </p:cNvPr>
            <p:cNvSpPr/>
            <p:nvPr/>
          </p:nvSpPr>
          <p:spPr>
            <a:xfrm>
              <a:off x="3672025" y="300214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65EDA493-8027-4FFD-BF5A-D6B891E39CB7}"/>
                </a:ext>
              </a:extLst>
            </p:cNvPr>
            <p:cNvSpPr txBox="1"/>
            <p:nvPr/>
          </p:nvSpPr>
          <p:spPr>
            <a:xfrm>
              <a:off x="3651191" y="435636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BFS001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4511B7E-7778-4FD2-B924-62B0919DA2D7}"/>
                </a:ext>
              </a:extLst>
            </p:cNvPr>
            <p:cNvSpPr/>
            <p:nvPr/>
          </p:nvSpPr>
          <p:spPr>
            <a:xfrm>
              <a:off x="4705936" y="411673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</a:t>
              </a:r>
            </a:p>
          </p:txBody>
        </p:sp>
        <p:sp>
          <p:nvSpPr>
            <p:cNvPr id="96" name="Ovaal 20">
              <a:extLst>
                <a:ext uri="{FF2B5EF4-FFF2-40B4-BE49-F238E27FC236}">
                  <a16:creationId xmlns:a16="http://schemas.microsoft.com/office/drawing/2014/main" id="{7633EE08-C404-2BDB-62A9-66BF3F19C60D}"/>
                </a:ext>
              </a:extLst>
            </p:cNvPr>
            <p:cNvSpPr/>
            <p:nvPr/>
          </p:nvSpPr>
          <p:spPr>
            <a:xfrm>
              <a:off x="5200317" y="411673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BDF370-9340-45B9-CC59-8891F534ADF0}"/>
              </a:ext>
            </a:extLst>
          </p:cNvPr>
          <p:cNvGrpSpPr/>
          <p:nvPr/>
        </p:nvGrpSpPr>
        <p:grpSpPr>
          <a:xfrm>
            <a:off x="3843254" y="1377077"/>
            <a:ext cx="2075688" cy="633996"/>
            <a:chOff x="3656635" y="1805865"/>
            <a:chExt cx="2096187" cy="633996"/>
          </a:xfrm>
        </p:grpSpPr>
        <p:sp>
          <p:nvSpPr>
            <p:cNvPr id="108" name="Rechthoek 11">
              <a:extLst>
                <a:ext uri="{FF2B5EF4-FFF2-40B4-BE49-F238E27FC236}">
                  <a16:creationId xmlns:a16="http://schemas.microsoft.com/office/drawing/2014/main" id="{0C2B9D9E-D70F-6648-2437-BF094C899F3E}"/>
                </a:ext>
              </a:extLst>
            </p:cNvPr>
            <p:cNvSpPr/>
            <p:nvPr/>
          </p:nvSpPr>
          <p:spPr>
            <a:xfrm>
              <a:off x="3677469" y="1805865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Tekstvak 12">
              <a:extLst>
                <a:ext uri="{FF2B5EF4-FFF2-40B4-BE49-F238E27FC236}">
                  <a16:creationId xmlns:a16="http://schemas.microsoft.com/office/drawing/2014/main" id="{66CF5D9D-C30A-8FDB-9167-63D3DEEA1EFA}"/>
                </a:ext>
              </a:extLst>
            </p:cNvPr>
            <p:cNvSpPr txBox="1"/>
            <p:nvPr/>
          </p:nvSpPr>
          <p:spPr>
            <a:xfrm>
              <a:off x="3656635" y="1941287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BFS003</a:t>
              </a:r>
            </a:p>
          </p:txBody>
        </p:sp>
        <p:sp>
          <p:nvSpPr>
            <p:cNvPr id="110" name="Ovaal 20">
              <a:extLst>
                <a:ext uri="{FF2B5EF4-FFF2-40B4-BE49-F238E27FC236}">
                  <a16:creationId xmlns:a16="http://schemas.microsoft.com/office/drawing/2014/main" id="{3F01DCB4-BB39-81CD-2488-A1A07A42AE19}"/>
                </a:ext>
              </a:extLst>
            </p:cNvPr>
            <p:cNvSpPr/>
            <p:nvPr/>
          </p:nvSpPr>
          <p:spPr>
            <a:xfrm>
              <a:off x="4711380" y="1917324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4</a:t>
              </a:r>
            </a:p>
          </p:txBody>
        </p:sp>
        <p:sp>
          <p:nvSpPr>
            <p:cNvPr id="111" name="Ovaal 20">
              <a:extLst>
                <a:ext uri="{FF2B5EF4-FFF2-40B4-BE49-F238E27FC236}">
                  <a16:creationId xmlns:a16="http://schemas.microsoft.com/office/drawing/2014/main" id="{2050C039-37A5-78CF-DE10-B0B4DFC8E699}"/>
                </a:ext>
              </a:extLst>
            </p:cNvPr>
            <p:cNvSpPr/>
            <p:nvPr/>
          </p:nvSpPr>
          <p:spPr>
            <a:xfrm>
              <a:off x="5205761" y="1917324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CB5BE62-757B-C465-937A-87A8CB9C24C4}"/>
              </a:ext>
            </a:extLst>
          </p:cNvPr>
          <p:cNvGrpSpPr/>
          <p:nvPr/>
        </p:nvGrpSpPr>
        <p:grpSpPr>
          <a:xfrm>
            <a:off x="3838302" y="2066127"/>
            <a:ext cx="2075688" cy="633996"/>
            <a:chOff x="3652719" y="2541809"/>
            <a:chExt cx="2096187" cy="633996"/>
          </a:xfrm>
        </p:grpSpPr>
        <p:sp>
          <p:nvSpPr>
            <p:cNvPr id="112" name="Rechthoek 11">
              <a:extLst>
                <a:ext uri="{FF2B5EF4-FFF2-40B4-BE49-F238E27FC236}">
                  <a16:creationId xmlns:a16="http://schemas.microsoft.com/office/drawing/2014/main" id="{351916B2-C80E-2322-10D9-E0AB3F7CD889}"/>
                </a:ext>
              </a:extLst>
            </p:cNvPr>
            <p:cNvSpPr/>
            <p:nvPr/>
          </p:nvSpPr>
          <p:spPr>
            <a:xfrm>
              <a:off x="3673553" y="2541809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Tekstvak 12">
              <a:extLst>
                <a:ext uri="{FF2B5EF4-FFF2-40B4-BE49-F238E27FC236}">
                  <a16:creationId xmlns:a16="http://schemas.microsoft.com/office/drawing/2014/main" id="{FA2E984B-4671-C2D4-B9FB-94A7D3F973BE}"/>
                </a:ext>
              </a:extLst>
            </p:cNvPr>
            <p:cNvSpPr txBox="1"/>
            <p:nvPr/>
          </p:nvSpPr>
          <p:spPr>
            <a:xfrm>
              <a:off x="3652719" y="2677231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BFS004</a:t>
              </a:r>
            </a:p>
          </p:txBody>
        </p:sp>
        <p:sp>
          <p:nvSpPr>
            <p:cNvPr id="120" name="Ovaal 20">
              <a:extLst>
                <a:ext uri="{FF2B5EF4-FFF2-40B4-BE49-F238E27FC236}">
                  <a16:creationId xmlns:a16="http://schemas.microsoft.com/office/drawing/2014/main" id="{B1D84436-F854-75D0-AE20-CE868AC238F1}"/>
                </a:ext>
              </a:extLst>
            </p:cNvPr>
            <p:cNvSpPr/>
            <p:nvPr/>
          </p:nvSpPr>
          <p:spPr>
            <a:xfrm>
              <a:off x="4707464" y="265326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  <p:sp>
          <p:nvSpPr>
            <p:cNvPr id="121" name="Ovaal 20">
              <a:extLst>
                <a:ext uri="{FF2B5EF4-FFF2-40B4-BE49-F238E27FC236}">
                  <a16:creationId xmlns:a16="http://schemas.microsoft.com/office/drawing/2014/main" id="{CC2747BF-4957-0BF4-F4E7-B1B21F6A2AC3}"/>
                </a:ext>
              </a:extLst>
            </p:cNvPr>
            <p:cNvSpPr/>
            <p:nvPr/>
          </p:nvSpPr>
          <p:spPr>
            <a:xfrm>
              <a:off x="5201845" y="265326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98F50A-BDF1-A25B-EF96-345817C9F9E5}"/>
              </a:ext>
            </a:extLst>
          </p:cNvPr>
          <p:cNvGrpSpPr/>
          <p:nvPr/>
        </p:nvGrpSpPr>
        <p:grpSpPr>
          <a:xfrm>
            <a:off x="3844419" y="2749002"/>
            <a:ext cx="2075688" cy="633996"/>
            <a:chOff x="3646453" y="3272869"/>
            <a:chExt cx="2096187" cy="633996"/>
          </a:xfrm>
        </p:grpSpPr>
        <p:sp>
          <p:nvSpPr>
            <p:cNvPr id="122" name="Rechthoek 11">
              <a:extLst>
                <a:ext uri="{FF2B5EF4-FFF2-40B4-BE49-F238E27FC236}">
                  <a16:creationId xmlns:a16="http://schemas.microsoft.com/office/drawing/2014/main" id="{4AE09A2D-B3C1-9B94-5ACC-83BE97057634}"/>
                </a:ext>
              </a:extLst>
            </p:cNvPr>
            <p:cNvSpPr/>
            <p:nvPr/>
          </p:nvSpPr>
          <p:spPr>
            <a:xfrm>
              <a:off x="3667287" y="3272869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Tekstvak 12">
              <a:extLst>
                <a:ext uri="{FF2B5EF4-FFF2-40B4-BE49-F238E27FC236}">
                  <a16:creationId xmlns:a16="http://schemas.microsoft.com/office/drawing/2014/main" id="{211236F7-F07C-EE75-4BAD-AC111C426E58}"/>
                </a:ext>
              </a:extLst>
            </p:cNvPr>
            <p:cNvSpPr txBox="1"/>
            <p:nvPr/>
          </p:nvSpPr>
          <p:spPr>
            <a:xfrm>
              <a:off x="3646453" y="3408291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BFS005</a:t>
              </a:r>
            </a:p>
          </p:txBody>
        </p:sp>
        <p:sp>
          <p:nvSpPr>
            <p:cNvPr id="124" name="Ovaal 20">
              <a:extLst>
                <a:ext uri="{FF2B5EF4-FFF2-40B4-BE49-F238E27FC236}">
                  <a16:creationId xmlns:a16="http://schemas.microsoft.com/office/drawing/2014/main" id="{AF20F729-E900-7B8B-A7F5-C49F7D6E384E}"/>
                </a:ext>
              </a:extLst>
            </p:cNvPr>
            <p:cNvSpPr/>
            <p:nvPr/>
          </p:nvSpPr>
          <p:spPr>
            <a:xfrm>
              <a:off x="4701198" y="338432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6</a:t>
              </a:r>
            </a:p>
          </p:txBody>
        </p:sp>
        <p:sp>
          <p:nvSpPr>
            <p:cNvPr id="125" name="Ovaal 20">
              <a:extLst>
                <a:ext uri="{FF2B5EF4-FFF2-40B4-BE49-F238E27FC236}">
                  <a16:creationId xmlns:a16="http://schemas.microsoft.com/office/drawing/2014/main" id="{67FC87DB-E667-7391-40AC-136C35225FE3}"/>
                </a:ext>
              </a:extLst>
            </p:cNvPr>
            <p:cNvSpPr/>
            <p:nvPr/>
          </p:nvSpPr>
          <p:spPr>
            <a:xfrm>
              <a:off x="5195579" y="338432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7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21A717B-DE84-462F-2213-2765BBB37044}"/>
              </a:ext>
            </a:extLst>
          </p:cNvPr>
          <p:cNvGrpSpPr/>
          <p:nvPr/>
        </p:nvGrpSpPr>
        <p:grpSpPr>
          <a:xfrm>
            <a:off x="3842715" y="3452569"/>
            <a:ext cx="2075688" cy="633996"/>
            <a:chOff x="3627970" y="4042287"/>
            <a:chExt cx="2096187" cy="633996"/>
          </a:xfrm>
        </p:grpSpPr>
        <p:sp>
          <p:nvSpPr>
            <p:cNvPr id="126" name="Rechthoek 11">
              <a:extLst>
                <a:ext uri="{FF2B5EF4-FFF2-40B4-BE49-F238E27FC236}">
                  <a16:creationId xmlns:a16="http://schemas.microsoft.com/office/drawing/2014/main" id="{1BA96037-5966-7598-9ECC-48FBA554D0ED}"/>
                </a:ext>
              </a:extLst>
            </p:cNvPr>
            <p:cNvSpPr/>
            <p:nvPr/>
          </p:nvSpPr>
          <p:spPr>
            <a:xfrm>
              <a:off x="3648804" y="4042287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7" name="Tekstvak 12">
              <a:extLst>
                <a:ext uri="{FF2B5EF4-FFF2-40B4-BE49-F238E27FC236}">
                  <a16:creationId xmlns:a16="http://schemas.microsoft.com/office/drawing/2014/main" id="{C3464BD5-0D8D-A62A-AAB5-5CA895AEF480}"/>
                </a:ext>
              </a:extLst>
            </p:cNvPr>
            <p:cNvSpPr txBox="1"/>
            <p:nvPr/>
          </p:nvSpPr>
          <p:spPr>
            <a:xfrm>
              <a:off x="3627970" y="4177709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BFS006</a:t>
              </a:r>
            </a:p>
          </p:txBody>
        </p:sp>
        <p:sp>
          <p:nvSpPr>
            <p:cNvPr id="128" name="Ovaal 20">
              <a:extLst>
                <a:ext uri="{FF2B5EF4-FFF2-40B4-BE49-F238E27FC236}">
                  <a16:creationId xmlns:a16="http://schemas.microsoft.com/office/drawing/2014/main" id="{979A1664-6DCD-E0F2-BFE0-BCDA3E634733}"/>
                </a:ext>
              </a:extLst>
            </p:cNvPr>
            <p:cNvSpPr/>
            <p:nvPr/>
          </p:nvSpPr>
          <p:spPr>
            <a:xfrm>
              <a:off x="4682715" y="415374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7</a:t>
              </a:r>
            </a:p>
          </p:txBody>
        </p:sp>
        <p:sp>
          <p:nvSpPr>
            <p:cNvPr id="129" name="Ovaal 20">
              <a:extLst>
                <a:ext uri="{FF2B5EF4-FFF2-40B4-BE49-F238E27FC236}">
                  <a16:creationId xmlns:a16="http://schemas.microsoft.com/office/drawing/2014/main" id="{9B1753C4-24E3-6827-5E86-865E44646A92}"/>
                </a:ext>
              </a:extLst>
            </p:cNvPr>
            <p:cNvSpPr/>
            <p:nvPr/>
          </p:nvSpPr>
          <p:spPr>
            <a:xfrm>
              <a:off x="5177096" y="415374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8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002B91-222D-1172-6051-5AD486AC4383}"/>
              </a:ext>
            </a:extLst>
          </p:cNvPr>
          <p:cNvGrpSpPr/>
          <p:nvPr/>
        </p:nvGrpSpPr>
        <p:grpSpPr>
          <a:xfrm>
            <a:off x="3848124" y="4126194"/>
            <a:ext cx="2075688" cy="633996"/>
            <a:chOff x="3624204" y="4787742"/>
            <a:chExt cx="2096187" cy="633996"/>
          </a:xfrm>
        </p:grpSpPr>
        <p:sp>
          <p:nvSpPr>
            <p:cNvPr id="130" name="Rechthoek 11">
              <a:extLst>
                <a:ext uri="{FF2B5EF4-FFF2-40B4-BE49-F238E27FC236}">
                  <a16:creationId xmlns:a16="http://schemas.microsoft.com/office/drawing/2014/main" id="{054B611A-4DF9-7F7D-7B4C-81B48BAD8DB7}"/>
                </a:ext>
              </a:extLst>
            </p:cNvPr>
            <p:cNvSpPr/>
            <p:nvPr/>
          </p:nvSpPr>
          <p:spPr>
            <a:xfrm>
              <a:off x="3645038" y="4787742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1" name="Tekstvak 12">
              <a:extLst>
                <a:ext uri="{FF2B5EF4-FFF2-40B4-BE49-F238E27FC236}">
                  <a16:creationId xmlns:a16="http://schemas.microsoft.com/office/drawing/2014/main" id="{41089E84-D121-624D-0E88-7B6FE8B62FA4}"/>
                </a:ext>
              </a:extLst>
            </p:cNvPr>
            <p:cNvSpPr txBox="1"/>
            <p:nvPr/>
          </p:nvSpPr>
          <p:spPr>
            <a:xfrm>
              <a:off x="3624204" y="4923164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BFS007</a:t>
              </a:r>
            </a:p>
          </p:txBody>
        </p:sp>
        <p:sp>
          <p:nvSpPr>
            <p:cNvPr id="132" name="Ovaal 20">
              <a:extLst>
                <a:ext uri="{FF2B5EF4-FFF2-40B4-BE49-F238E27FC236}">
                  <a16:creationId xmlns:a16="http://schemas.microsoft.com/office/drawing/2014/main" id="{467ADD0C-035D-E90C-1F05-95A47E72CCBE}"/>
                </a:ext>
              </a:extLst>
            </p:cNvPr>
            <p:cNvSpPr/>
            <p:nvPr/>
          </p:nvSpPr>
          <p:spPr>
            <a:xfrm>
              <a:off x="4678949" y="489920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8</a:t>
              </a:r>
            </a:p>
          </p:txBody>
        </p:sp>
        <p:sp>
          <p:nvSpPr>
            <p:cNvPr id="133" name="Ovaal 20">
              <a:extLst>
                <a:ext uri="{FF2B5EF4-FFF2-40B4-BE49-F238E27FC236}">
                  <a16:creationId xmlns:a16="http://schemas.microsoft.com/office/drawing/2014/main" id="{D921947C-4E84-E58D-CD4D-58C7D2CD2FFB}"/>
                </a:ext>
              </a:extLst>
            </p:cNvPr>
            <p:cNvSpPr/>
            <p:nvPr/>
          </p:nvSpPr>
          <p:spPr>
            <a:xfrm>
              <a:off x="5173330" y="489920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9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2920D2A-0826-5F76-02CA-3F593F232F48}"/>
              </a:ext>
            </a:extLst>
          </p:cNvPr>
          <p:cNvGrpSpPr/>
          <p:nvPr/>
        </p:nvGrpSpPr>
        <p:grpSpPr>
          <a:xfrm>
            <a:off x="3854710" y="4819311"/>
            <a:ext cx="2075688" cy="633996"/>
            <a:chOff x="3626598" y="5539377"/>
            <a:chExt cx="2096187" cy="633996"/>
          </a:xfrm>
        </p:grpSpPr>
        <p:sp>
          <p:nvSpPr>
            <p:cNvPr id="134" name="Rechthoek 11">
              <a:extLst>
                <a:ext uri="{FF2B5EF4-FFF2-40B4-BE49-F238E27FC236}">
                  <a16:creationId xmlns:a16="http://schemas.microsoft.com/office/drawing/2014/main" id="{39B80DF1-ACF1-61A4-46FE-95A071B95A87}"/>
                </a:ext>
              </a:extLst>
            </p:cNvPr>
            <p:cNvSpPr/>
            <p:nvPr/>
          </p:nvSpPr>
          <p:spPr>
            <a:xfrm>
              <a:off x="3647432" y="5539377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7" name="Tekstvak 12">
              <a:extLst>
                <a:ext uri="{FF2B5EF4-FFF2-40B4-BE49-F238E27FC236}">
                  <a16:creationId xmlns:a16="http://schemas.microsoft.com/office/drawing/2014/main" id="{DBD1EF4C-16AA-87C3-1E06-677648FB46D8}"/>
                </a:ext>
              </a:extLst>
            </p:cNvPr>
            <p:cNvSpPr txBox="1"/>
            <p:nvPr/>
          </p:nvSpPr>
          <p:spPr>
            <a:xfrm>
              <a:off x="3626598" y="5674799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BFS008</a:t>
              </a:r>
            </a:p>
          </p:txBody>
        </p:sp>
        <p:sp>
          <p:nvSpPr>
            <p:cNvPr id="138" name="Ovaal 20">
              <a:extLst>
                <a:ext uri="{FF2B5EF4-FFF2-40B4-BE49-F238E27FC236}">
                  <a16:creationId xmlns:a16="http://schemas.microsoft.com/office/drawing/2014/main" id="{2DE696E3-45F1-F513-B3D7-3F6B9CACE997}"/>
                </a:ext>
              </a:extLst>
            </p:cNvPr>
            <p:cNvSpPr/>
            <p:nvPr/>
          </p:nvSpPr>
          <p:spPr>
            <a:xfrm>
              <a:off x="4681343" y="565083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9</a:t>
              </a:r>
            </a:p>
          </p:txBody>
        </p:sp>
        <p:sp>
          <p:nvSpPr>
            <p:cNvPr id="139" name="Ovaal 20">
              <a:extLst>
                <a:ext uri="{FF2B5EF4-FFF2-40B4-BE49-F238E27FC236}">
                  <a16:creationId xmlns:a16="http://schemas.microsoft.com/office/drawing/2014/main" id="{AC92F26B-4821-FF40-B91E-FFCF67738786}"/>
                </a:ext>
              </a:extLst>
            </p:cNvPr>
            <p:cNvSpPr/>
            <p:nvPr/>
          </p:nvSpPr>
          <p:spPr>
            <a:xfrm>
              <a:off x="5175724" y="565083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62E5FA-0D07-04EF-AA9C-93DF5D2E3C47}"/>
              </a:ext>
            </a:extLst>
          </p:cNvPr>
          <p:cNvGrpSpPr/>
          <p:nvPr/>
        </p:nvGrpSpPr>
        <p:grpSpPr>
          <a:xfrm>
            <a:off x="3848124" y="700698"/>
            <a:ext cx="2075688" cy="633996"/>
            <a:chOff x="3652971" y="1054648"/>
            <a:chExt cx="2096187" cy="633996"/>
          </a:xfrm>
        </p:grpSpPr>
        <p:sp>
          <p:nvSpPr>
            <p:cNvPr id="104" name="Rechthoek 11">
              <a:extLst>
                <a:ext uri="{FF2B5EF4-FFF2-40B4-BE49-F238E27FC236}">
                  <a16:creationId xmlns:a16="http://schemas.microsoft.com/office/drawing/2014/main" id="{EE5A3DBE-F175-BE6E-CBFC-F794F175096F}"/>
                </a:ext>
              </a:extLst>
            </p:cNvPr>
            <p:cNvSpPr/>
            <p:nvPr/>
          </p:nvSpPr>
          <p:spPr>
            <a:xfrm>
              <a:off x="3673805" y="1054648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Tekstvak 12">
              <a:extLst>
                <a:ext uri="{FF2B5EF4-FFF2-40B4-BE49-F238E27FC236}">
                  <a16:creationId xmlns:a16="http://schemas.microsoft.com/office/drawing/2014/main" id="{1D674F34-15FF-5B5F-8873-60AFC096FC58}"/>
                </a:ext>
              </a:extLst>
            </p:cNvPr>
            <p:cNvSpPr txBox="1"/>
            <p:nvPr/>
          </p:nvSpPr>
          <p:spPr>
            <a:xfrm>
              <a:off x="3652971" y="1190070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BFS002</a:t>
              </a:r>
            </a:p>
          </p:txBody>
        </p:sp>
        <p:sp>
          <p:nvSpPr>
            <p:cNvPr id="106" name="Ovaal 20">
              <a:extLst>
                <a:ext uri="{FF2B5EF4-FFF2-40B4-BE49-F238E27FC236}">
                  <a16:creationId xmlns:a16="http://schemas.microsoft.com/office/drawing/2014/main" id="{B191275F-B08B-43AC-80CA-FAB8C1718D34}"/>
                </a:ext>
              </a:extLst>
            </p:cNvPr>
            <p:cNvSpPr/>
            <p:nvPr/>
          </p:nvSpPr>
          <p:spPr>
            <a:xfrm>
              <a:off x="4464569" y="117569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2</a:t>
              </a:r>
            </a:p>
          </p:txBody>
        </p:sp>
        <p:sp>
          <p:nvSpPr>
            <p:cNvPr id="107" name="Ovaal 20">
              <a:extLst>
                <a:ext uri="{FF2B5EF4-FFF2-40B4-BE49-F238E27FC236}">
                  <a16:creationId xmlns:a16="http://schemas.microsoft.com/office/drawing/2014/main" id="{853C6490-5F66-D5F5-8B84-A5598A4B0BCE}"/>
                </a:ext>
              </a:extLst>
            </p:cNvPr>
            <p:cNvSpPr/>
            <p:nvPr/>
          </p:nvSpPr>
          <p:spPr>
            <a:xfrm>
              <a:off x="4887270" y="117639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3</a:t>
              </a:r>
            </a:p>
          </p:txBody>
        </p:sp>
        <p:sp>
          <p:nvSpPr>
            <p:cNvPr id="140" name="Ovaal 20">
              <a:extLst>
                <a:ext uri="{FF2B5EF4-FFF2-40B4-BE49-F238E27FC236}">
                  <a16:creationId xmlns:a16="http://schemas.microsoft.com/office/drawing/2014/main" id="{864DAA01-3B33-59CC-C3B8-7058A09B3010}"/>
                </a:ext>
              </a:extLst>
            </p:cNvPr>
            <p:cNvSpPr/>
            <p:nvPr/>
          </p:nvSpPr>
          <p:spPr>
            <a:xfrm>
              <a:off x="5310449" y="1169739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4</a:t>
              </a:r>
            </a:p>
          </p:txBody>
        </p:sp>
      </p:grpSp>
      <p:cxnSp>
        <p:nvCxnSpPr>
          <p:cNvPr id="141" name="Rechte verbindingslijn 149">
            <a:extLst>
              <a:ext uri="{FF2B5EF4-FFF2-40B4-BE49-F238E27FC236}">
                <a16:creationId xmlns:a16="http://schemas.microsoft.com/office/drawing/2014/main" id="{3C07D183-6CEE-85DD-5EBC-4B4289F66CCC}"/>
              </a:ext>
            </a:extLst>
          </p:cNvPr>
          <p:cNvCxnSpPr>
            <a:cxnSpLocks/>
            <a:stCxn id="3" idx="3"/>
            <a:endCxn id="137" idx="1"/>
          </p:cNvCxnSpPr>
          <p:nvPr/>
        </p:nvCxnSpPr>
        <p:spPr>
          <a:xfrm>
            <a:off x="2497195" y="3977121"/>
            <a:ext cx="1357515" cy="1162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al 20">
            <a:extLst>
              <a:ext uri="{FF2B5EF4-FFF2-40B4-BE49-F238E27FC236}">
                <a16:creationId xmlns:a16="http://schemas.microsoft.com/office/drawing/2014/main" id="{C54298E6-7218-F6D0-36D2-29F635EDB0DC}"/>
              </a:ext>
            </a:extLst>
          </p:cNvPr>
          <p:cNvSpPr/>
          <p:nvPr/>
        </p:nvSpPr>
        <p:spPr>
          <a:xfrm>
            <a:off x="8581253" y="134645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1</a:t>
            </a:r>
          </a:p>
        </p:txBody>
      </p:sp>
      <p:sp>
        <p:nvSpPr>
          <p:cNvPr id="158" name="Ovaal 20">
            <a:extLst>
              <a:ext uri="{FF2B5EF4-FFF2-40B4-BE49-F238E27FC236}">
                <a16:creationId xmlns:a16="http://schemas.microsoft.com/office/drawing/2014/main" id="{42C0C941-EB9C-0D11-257D-F398FDC999EE}"/>
              </a:ext>
            </a:extLst>
          </p:cNvPr>
          <p:cNvSpPr/>
          <p:nvPr/>
        </p:nvSpPr>
        <p:spPr>
          <a:xfrm>
            <a:off x="8581253" y="799331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2</a:t>
            </a:r>
          </a:p>
        </p:txBody>
      </p:sp>
      <p:sp>
        <p:nvSpPr>
          <p:cNvPr id="159" name="Ovaal 20">
            <a:extLst>
              <a:ext uri="{FF2B5EF4-FFF2-40B4-BE49-F238E27FC236}">
                <a16:creationId xmlns:a16="http://schemas.microsoft.com/office/drawing/2014/main" id="{F1A31485-272B-01BA-A2C4-59A1BEDDB6A9}"/>
              </a:ext>
            </a:extLst>
          </p:cNvPr>
          <p:cNvSpPr/>
          <p:nvPr/>
        </p:nvSpPr>
        <p:spPr>
          <a:xfrm>
            <a:off x="8581253" y="1493591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3</a:t>
            </a:r>
          </a:p>
        </p:txBody>
      </p:sp>
      <p:sp>
        <p:nvSpPr>
          <p:cNvPr id="160" name="Ovaal 20">
            <a:extLst>
              <a:ext uri="{FF2B5EF4-FFF2-40B4-BE49-F238E27FC236}">
                <a16:creationId xmlns:a16="http://schemas.microsoft.com/office/drawing/2014/main" id="{2E7D7AA1-58A5-EC1C-0BA7-CA967C511B47}"/>
              </a:ext>
            </a:extLst>
          </p:cNvPr>
          <p:cNvSpPr/>
          <p:nvPr/>
        </p:nvSpPr>
        <p:spPr>
          <a:xfrm>
            <a:off x="8580088" y="2188064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4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70B9A84-4431-91F8-78CB-A550FA8F27D4}"/>
              </a:ext>
            </a:extLst>
          </p:cNvPr>
          <p:cNvGrpSpPr/>
          <p:nvPr/>
        </p:nvGrpSpPr>
        <p:grpSpPr>
          <a:xfrm>
            <a:off x="8351057" y="2761056"/>
            <a:ext cx="2133145" cy="633996"/>
            <a:chOff x="8352222" y="2747623"/>
            <a:chExt cx="2133145" cy="633996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8EA8C575-E801-416A-B3E7-C4ECF0068364}"/>
                </a:ext>
              </a:extLst>
            </p:cNvPr>
            <p:cNvSpPr/>
            <p:nvPr/>
          </p:nvSpPr>
          <p:spPr>
            <a:xfrm>
              <a:off x="8352222" y="2747623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Tekstvak 79">
              <a:extLst>
                <a:ext uri="{FF2B5EF4-FFF2-40B4-BE49-F238E27FC236}">
                  <a16:creationId xmlns:a16="http://schemas.microsoft.com/office/drawing/2014/main" id="{B5521A83-26C7-4CEA-B6FD-78DE951DD229}"/>
                </a:ext>
              </a:extLst>
            </p:cNvPr>
            <p:cNvSpPr txBox="1"/>
            <p:nvPr/>
          </p:nvSpPr>
          <p:spPr>
            <a:xfrm>
              <a:off x="9114479" y="2899432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(X005, Y005)</a:t>
              </a:r>
            </a:p>
          </p:txBody>
        </p:sp>
        <p:sp>
          <p:nvSpPr>
            <p:cNvPr id="164" name="Ovaal 20">
              <a:extLst>
                <a:ext uri="{FF2B5EF4-FFF2-40B4-BE49-F238E27FC236}">
                  <a16:creationId xmlns:a16="http://schemas.microsoft.com/office/drawing/2014/main" id="{F73CA2CC-7D1D-37AC-79EC-0F591359127F}"/>
                </a:ext>
              </a:extLst>
            </p:cNvPr>
            <p:cNvSpPr/>
            <p:nvPr/>
          </p:nvSpPr>
          <p:spPr>
            <a:xfrm>
              <a:off x="8581253" y="2843182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</p:grpSp>
      <p:sp>
        <p:nvSpPr>
          <p:cNvPr id="165" name="Ovaal 20">
            <a:extLst>
              <a:ext uri="{FF2B5EF4-FFF2-40B4-BE49-F238E27FC236}">
                <a16:creationId xmlns:a16="http://schemas.microsoft.com/office/drawing/2014/main" id="{C7E79985-407A-9F1F-C157-B5065C384D30}"/>
              </a:ext>
            </a:extLst>
          </p:cNvPr>
          <p:cNvSpPr/>
          <p:nvPr/>
        </p:nvSpPr>
        <p:spPr>
          <a:xfrm>
            <a:off x="8575863" y="3566044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6</a:t>
            </a:r>
          </a:p>
        </p:txBody>
      </p:sp>
      <p:sp>
        <p:nvSpPr>
          <p:cNvPr id="166" name="Ovaal 20">
            <a:extLst>
              <a:ext uri="{FF2B5EF4-FFF2-40B4-BE49-F238E27FC236}">
                <a16:creationId xmlns:a16="http://schemas.microsoft.com/office/drawing/2014/main" id="{77B943A9-9F79-F5C7-8097-DC152DF11CE2}"/>
              </a:ext>
            </a:extLst>
          </p:cNvPr>
          <p:cNvSpPr/>
          <p:nvPr/>
        </p:nvSpPr>
        <p:spPr>
          <a:xfrm>
            <a:off x="8575863" y="4245968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7</a:t>
            </a:r>
          </a:p>
        </p:txBody>
      </p:sp>
      <p:sp>
        <p:nvSpPr>
          <p:cNvPr id="167" name="Ovaal 20">
            <a:extLst>
              <a:ext uri="{FF2B5EF4-FFF2-40B4-BE49-F238E27FC236}">
                <a16:creationId xmlns:a16="http://schemas.microsoft.com/office/drawing/2014/main" id="{3494C5CB-0A5A-B847-A0FA-D58FBEA69E46}"/>
              </a:ext>
            </a:extLst>
          </p:cNvPr>
          <p:cNvSpPr/>
          <p:nvPr/>
        </p:nvSpPr>
        <p:spPr>
          <a:xfrm>
            <a:off x="8571414" y="4953347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8</a:t>
            </a:r>
          </a:p>
        </p:txBody>
      </p:sp>
      <p:sp>
        <p:nvSpPr>
          <p:cNvPr id="168" name="Ovaal 20">
            <a:extLst>
              <a:ext uri="{FF2B5EF4-FFF2-40B4-BE49-F238E27FC236}">
                <a16:creationId xmlns:a16="http://schemas.microsoft.com/office/drawing/2014/main" id="{DAECCA32-252E-158E-2124-703F193E2D63}"/>
              </a:ext>
            </a:extLst>
          </p:cNvPr>
          <p:cNvSpPr/>
          <p:nvPr/>
        </p:nvSpPr>
        <p:spPr>
          <a:xfrm>
            <a:off x="8581253" y="5609542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9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53087B-0BC0-05B4-2AD1-47A9CEF23A44}"/>
              </a:ext>
            </a:extLst>
          </p:cNvPr>
          <p:cNvGrpSpPr/>
          <p:nvPr/>
        </p:nvGrpSpPr>
        <p:grpSpPr>
          <a:xfrm>
            <a:off x="8351057" y="6172998"/>
            <a:ext cx="2155102" cy="633996"/>
            <a:chOff x="8321742" y="6174463"/>
            <a:chExt cx="2155102" cy="633996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04AFDBC-47CC-444B-BC1E-A8779102C9A8}"/>
                </a:ext>
              </a:extLst>
            </p:cNvPr>
            <p:cNvSpPr/>
            <p:nvPr/>
          </p:nvSpPr>
          <p:spPr>
            <a:xfrm>
              <a:off x="8321742" y="6174463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148A8797-CFA3-49F7-BEB9-6B416AD900B8}"/>
                </a:ext>
              </a:extLst>
            </p:cNvPr>
            <p:cNvSpPr txBox="1"/>
            <p:nvPr/>
          </p:nvSpPr>
          <p:spPr>
            <a:xfrm>
              <a:off x="9105956" y="6301604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(X010, Y010)</a:t>
              </a:r>
            </a:p>
          </p:txBody>
        </p:sp>
        <p:sp>
          <p:nvSpPr>
            <p:cNvPr id="169" name="Ovaal 20">
              <a:extLst>
                <a:ext uri="{FF2B5EF4-FFF2-40B4-BE49-F238E27FC236}">
                  <a16:creationId xmlns:a16="http://schemas.microsoft.com/office/drawing/2014/main" id="{3866C49E-9381-1872-68C0-A9CEE1A3A15F}"/>
                </a:ext>
              </a:extLst>
            </p:cNvPr>
            <p:cNvSpPr/>
            <p:nvPr/>
          </p:nvSpPr>
          <p:spPr>
            <a:xfrm>
              <a:off x="8582367" y="628073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10</a:t>
              </a:r>
            </a:p>
          </p:txBody>
        </p:sp>
      </p:grp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CDBF63A0-3A6F-F53E-B05A-F69BBCFC1833}"/>
              </a:ext>
            </a:extLst>
          </p:cNvPr>
          <p:cNvCxnSpPr>
            <a:stCxn id="3" idx="2"/>
            <a:endCxn id="86" idx="1"/>
          </p:cNvCxnSpPr>
          <p:nvPr/>
        </p:nvCxnSpPr>
        <p:spPr>
          <a:xfrm rot="16200000" flipH="1">
            <a:off x="3807350" y="1946288"/>
            <a:ext cx="2195877" cy="689153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183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7" y="882918"/>
            <a:ext cx="2333625" cy="1866900"/>
          </a:xfrm>
          <a:prstGeom prst="rect">
            <a:avLst/>
          </a:prstGeom>
        </p:spPr>
      </p:pic>
      <p:graphicFrame>
        <p:nvGraphicFramePr>
          <p:cNvPr id="57" name="Tabel 8">
            <a:extLst>
              <a:ext uri="{FF2B5EF4-FFF2-40B4-BE49-F238E27FC236}">
                <a16:creationId xmlns:a16="http://schemas.microsoft.com/office/drawing/2014/main" id="{2CFB765E-A738-51BB-D396-069007177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905965"/>
              </p:ext>
            </p:extLst>
          </p:nvPr>
        </p:nvGraphicFramePr>
        <p:xfrm>
          <a:off x="2865276" y="3061357"/>
          <a:ext cx="8566216" cy="32247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27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  <a:gridCol w="2156085">
                  <a:extLst>
                    <a:ext uri="{9D8B030D-6E8A-4147-A177-3AD203B41FA5}">
                      <a16:colId xmlns:a16="http://schemas.microsoft.com/office/drawing/2014/main" val="287633120"/>
                    </a:ext>
                  </a:extLst>
                </a:gridCol>
              </a:tblGrid>
              <a:tr h="296445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ext_p_id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0" marB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3187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6239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8466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2802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24114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5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249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3">
            <a:extLst>
              <a:ext uri="{FF2B5EF4-FFF2-40B4-BE49-F238E27FC236}">
                <a16:creationId xmlns:a16="http://schemas.microsoft.com/office/drawing/2014/main" id="{C41746BF-0AE8-CBEE-D585-4E00AF495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7"/>
          <a:stretch/>
        </p:blipFill>
        <p:spPr>
          <a:xfrm>
            <a:off x="6774235" y="3558541"/>
            <a:ext cx="1767087" cy="1722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652" y="1526730"/>
            <a:ext cx="2333625" cy="18669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84E610-F5E7-CBDD-00AD-36BCE5ED3708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7657780" y="3087165"/>
            <a:ext cx="1979179" cy="471376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5130FB-7FFA-256A-D7C9-2E1E5A39F0FB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683270" y="2937672"/>
            <a:ext cx="3953691" cy="64929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FA937B-18BE-F9F1-1D8C-9A2196A6063F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3780007" y="2587366"/>
            <a:ext cx="5856951" cy="999595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3917BF5-B5F2-9725-F1E0-B46502188640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002708" y="2423576"/>
            <a:ext cx="7634251" cy="1163385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7">
            <a:extLst>
              <a:ext uri="{FF2B5EF4-FFF2-40B4-BE49-F238E27FC236}">
                <a16:creationId xmlns:a16="http://schemas.microsoft.com/office/drawing/2014/main" id="{9E1FDA53-6FE1-0609-AF47-F07FB5BCCF4F}"/>
              </a:ext>
            </a:extLst>
          </p:cNvPr>
          <p:cNvSpPr/>
          <p:nvPr/>
        </p:nvSpPr>
        <p:spPr>
          <a:xfrm>
            <a:off x="1261727" y="3586962"/>
            <a:ext cx="1481959" cy="27205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Oid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datatype is Object-</a:t>
            </a:r>
            <a:r>
              <a:rPr lang="nl-NL" dirty="0" err="1"/>
              <a:t>identifier</a:t>
            </a:r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[0…1]</a:t>
            </a:r>
          </a:p>
        </p:txBody>
      </p:sp>
      <p:sp>
        <p:nvSpPr>
          <p:cNvPr id="12" name="Rechthoek 9">
            <a:extLst>
              <a:ext uri="{FF2B5EF4-FFF2-40B4-BE49-F238E27FC236}">
                <a16:creationId xmlns:a16="http://schemas.microsoft.com/office/drawing/2014/main" id="{041167FA-A9EB-CFF7-CED4-4D99DA17B14C}"/>
              </a:ext>
            </a:extLst>
          </p:cNvPr>
          <p:cNvSpPr/>
          <p:nvPr/>
        </p:nvSpPr>
        <p:spPr>
          <a:xfrm>
            <a:off x="3039026" y="3586962"/>
            <a:ext cx="1481959" cy="27205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Oid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datatype is Object-</a:t>
            </a:r>
            <a:r>
              <a:rPr lang="nl-NL" dirty="0" err="1"/>
              <a:t>identifier</a:t>
            </a:r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[0…1]</a:t>
            </a:r>
          </a:p>
        </p:txBody>
      </p:sp>
      <p:pic>
        <p:nvPicPr>
          <p:cNvPr id="13" name="Afbeelding 5">
            <a:extLst>
              <a:ext uri="{FF2B5EF4-FFF2-40B4-BE49-F238E27FC236}">
                <a16:creationId xmlns:a16="http://schemas.microsoft.com/office/drawing/2014/main" id="{705FE994-CB89-0B06-2471-75139AE56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1"/>
          <a:stretch/>
        </p:blipFill>
        <p:spPr>
          <a:xfrm>
            <a:off x="4699560" y="3586962"/>
            <a:ext cx="1967418" cy="2795729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AD6A8C4-417F-858A-526C-05BC8850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274541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451" y="1349449"/>
            <a:ext cx="2333625" cy="18669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84E610-F5E7-CBDD-00AD-36BCE5ED37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82259" y="2889768"/>
            <a:ext cx="2080725" cy="448917"/>
          </a:xfrm>
          <a:prstGeom prst="bentConnector3">
            <a:avLst>
              <a:gd name="adj1" fmla="val 100673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5130FB-7FFA-256A-D7C9-2E1E5A39F0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60151" y="2714509"/>
            <a:ext cx="4002833" cy="656440"/>
          </a:xfrm>
          <a:prstGeom prst="bentConnector3">
            <a:avLst>
              <a:gd name="adj1" fmla="val 100117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D1AB21-3795-A3BC-934C-E70BE6B6B5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1065" y="2562109"/>
            <a:ext cx="4851919" cy="768646"/>
          </a:xfrm>
          <a:prstGeom prst="bentConnector3">
            <a:avLst>
              <a:gd name="adj1" fmla="val 100000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FA937B-18BE-F9F1-1D8C-9A2196A606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4139" y="2379229"/>
            <a:ext cx="7008845" cy="990038"/>
          </a:xfrm>
          <a:prstGeom prst="bentConnector3">
            <a:avLst>
              <a:gd name="adj1" fmla="val 99922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3917BF5-B5F2-9725-F1E0-B465021886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6691" y="2220685"/>
            <a:ext cx="8136292" cy="1148581"/>
          </a:xfrm>
          <a:prstGeom prst="bentConnector3">
            <a:avLst>
              <a:gd name="adj1" fmla="val 100000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Tabel 8">
            <a:extLst>
              <a:ext uri="{FF2B5EF4-FFF2-40B4-BE49-F238E27FC236}">
                <a16:creationId xmlns:a16="http://schemas.microsoft.com/office/drawing/2014/main" id="{2CFB765E-A738-51BB-D396-069007177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82244"/>
              </p:ext>
            </p:extLst>
          </p:nvPr>
        </p:nvGraphicFramePr>
        <p:xfrm>
          <a:off x="952500" y="3369267"/>
          <a:ext cx="8566216" cy="32247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27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  <a:gridCol w="2156085">
                  <a:extLst>
                    <a:ext uri="{9D8B030D-6E8A-4147-A177-3AD203B41FA5}">
                      <a16:colId xmlns:a16="http://schemas.microsoft.com/office/drawing/2014/main" val="287633120"/>
                    </a:ext>
                  </a:extLst>
                </a:gridCol>
              </a:tblGrid>
              <a:tr h="296445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ext_p_id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0" marB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3187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6239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8466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Cooperative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nonNaturalPerson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2802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24114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5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261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40364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80049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85768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83EC8679-B2A8-A3A4-5992-8D3C333D3741}"/>
              </a:ext>
            </a:extLst>
          </p:cNvPr>
          <p:cNvCxnSpPr>
            <a:cxnSpLocks/>
          </p:cNvCxnSpPr>
          <p:nvPr/>
        </p:nvCxnSpPr>
        <p:spPr>
          <a:xfrm>
            <a:off x="2662138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1B94A2F4-6AAF-7670-2423-AFE4A2D1F68B}"/>
              </a:ext>
            </a:extLst>
          </p:cNvPr>
          <p:cNvCxnSpPr>
            <a:cxnSpLocks/>
          </p:cNvCxnSpPr>
          <p:nvPr/>
        </p:nvCxnSpPr>
        <p:spPr>
          <a:xfrm>
            <a:off x="6493699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32AF4148-E545-49FE-14D4-1C65878EC34B}"/>
              </a:ext>
            </a:extLst>
          </p:cNvPr>
          <p:cNvCxnSpPr>
            <a:cxnSpLocks/>
          </p:cNvCxnSpPr>
          <p:nvPr/>
        </p:nvCxnSpPr>
        <p:spPr>
          <a:xfrm>
            <a:off x="8546194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120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89416"/>
              </p:ext>
            </p:extLst>
          </p:nvPr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90397"/>
              </p:ext>
            </p:extLst>
          </p:nvPr>
        </p:nvGraphicFramePr>
        <p:xfrm>
          <a:off x="66364" y="798327"/>
          <a:ext cx="2919432" cy="37825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9729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9806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15153">
                <a:tc>
                  <a:txBody>
                    <a:bodyPr/>
                    <a:lstStyle/>
                    <a:p>
                      <a:endParaRPr lang="nl-NL" sz="11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/>
                        <a:t>p_id</a:t>
                      </a:r>
                      <a:endParaRPr lang="nl-NL" sz="11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Housing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Association of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4041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36668"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bau_id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029833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85566" y="91440"/>
          <a:ext cx="2545460" cy="6675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su_id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19711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581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4289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055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2260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2618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91010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90325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01903" y="91440"/>
          <a:ext cx="2840302" cy="48950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16131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82126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92580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77568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52849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070890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18730"/>
              </p:ext>
            </p:extLst>
          </p:nvPr>
        </p:nvGraphicFramePr>
        <p:xfrm>
          <a:off x="3801903" y="5517191"/>
          <a:ext cx="2840302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71283"/>
                  </a:ext>
                </a:extLst>
              </a:tr>
            </a:tbl>
          </a:graphicData>
        </a:graphic>
      </p:graphicFrame>
      <p:cxnSp>
        <p:nvCxnSpPr>
          <p:cNvPr id="7" name="Rechte verbindingslijn 12">
            <a:extLst>
              <a:ext uri="{FF2B5EF4-FFF2-40B4-BE49-F238E27FC236}">
                <a16:creationId xmlns:a16="http://schemas.microsoft.com/office/drawing/2014/main" id="{D6B82308-87DB-9D65-33E0-FD54C6E0F229}"/>
              </a:ext>
            </a:extLst>
          </p:cNvPr>
          <p:cNvCxnSpPr>
            <a:cxnSpLocks/>
          </p:cNvCxnSpPr>
          <p:nvPr/>
        </p:nvCxnSpPr>
        <p:spPr>
          <a:xfrm flipV="1">
            <a:off x="2981545" y="457200"/>
            <a:ext cx="820358" cy="673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3DE9DBA9-7B9B-D742-D4A1-F9CFFD5E08C2}"/>
              </a:ext>
            </a:extLst>
          </p:cNvPr>
          <p:cNvCxnSpPr>
            <a:cxnSpLocks/>
          </p:cNvCxnSpPr>
          <p:nvPr/>
        </p:nvCxnSpPr>
        <p:spPr>
          <a:xfrm>
            <a:off x="6642205" y="429208"/>
            <a:ext cx="977938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12">
            <a:extLst>
              <a:ext uri="{FF2B5EF4-FFF2-40B4-BE49-F238E27FC236}">
                <a16:creationId xmlns:a16="http://schemas.microsoft.com/office/drawing/2014/main" id="{50476665-3E7B-1B36-7397-B3C4ECC4CC51}"/>
              </a:ext>
            </a:extLst>
          </p:cNvPr>
          <p:cNvCxnSpPr>
            <a:cxnSpLocks/>
          </p:cNvCxnSpPr>
          <p:nvPr/>
        </p:nvCxnSpPr>
        <p:spPr>
          <a:xfrm flipV="1">
            <a:off x="8669459" y="419878"/>
            <a:ext cx="816107" cy="765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9801DDDB-FB8B-F339-66FF-A4195A96E2DA}"/>
              </a:ext>
            </a:extLst>
          </p:cNvPr>
          <p:cNvCxnSpPr>
            <a:cxnSpLocks/>
          </p:cNvCxnSpPr>
          <p:nvPr/>
        </p:nvCxnSpPr>
        <p:spPr>
          <a:xfrm flipV="1">
            <a:off x="2985796" y="662473"/>
            <a:ext cx="816107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2CB1DA03-914D-5307-65B8-0932AD6D95FC}"/>
              </a:ext>
            </a:extLst>
          </p:cNvPr>
          <p:cNvCxnSpPr>
            <a:cxnSpLocks/>
          </p:cNvCxnSpPr>
          <p:nvPr/>
        </p:nvCxnSpPr>
        <p:spPr>
          <a:xfrm flipV="1">
            <a:off x="2985796" y="917116"/>
            <a:ext cx="816107" cy="678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6E18745B-A4CE-B5A7-FD0E-C6C75D5C300E}"/>
              </a:ext>
            </a:extLst>
          </p:cNvPr>
          <p:cNvCxnSpPr>
            <a:cxnSpLocks/>
          </p:cNvCxnSpPr>
          <p:nvPr/>
        </p:nvCxnSpPr>
        <p:spPr>
          <a:xfrm>
            <a:off x="6642205" y="662473"/>
            <a:ext cx="977938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3DB0C761-B695-162C-3976-4DD4138C041A}"/>
              </a:ext>
            </a:extLst>
          </p:cNvPr>
          <p:cNvCxnSpPr>
            <a:cxnSpLocks/>
          </p:cNvCxnSpPr>
          <p:nvPr/>
        </p:nvCxnSpPr>
        <p:spPr>
          <a:xfrm>
            <a:off x="6642205" y="917116"/>
            <a:ext cx="977938" cy="463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29957295-DD76-74AF-CBD8-3F9D356985E6}"/>
              </a:ext>
            </a:extLst>
          </p:cNvPr>
          <p:cNvCxnSpPr>
            <a:cxnSpLocks/>
          </p:cNvCxnSpPr>
          <p:nvPr/>
        </p:nvCxnSpPr>
        <p:spPr>
          <a:xfrm flipV="1">
            <a:off x="8669459" y="662473"/>
            <a:ext cx="816107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0BCF0677-0516-F804-E5E7-1ABA085B6303}"/>
              </a:ext>
            </a:extLst>
          </p:cNvPr>
          <p:cNvCxnSpPr>
            <a:cxnSpLocks/>
          </p:cNvCxnSpPr>
          <p:nvPr/>
        </p:nvCxnSpPr>
        <p:spPr>
          <a:xfrm>
            <a:off x="8669459" y="1380931"/>
            <a:ext cx="816107" cy="625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FE26B6ED-A054-FB91-A19F-DDB50B15B1EC}"/>
              </a:ext>
            </a:extLst>
          </p:cNvPr>
          <p:cNvCxnSpPr>
            <a:cxnSpLocks/>
          </p:cNvCxnSpPr>
          <p:nvPr/>
        </p:nvCxnSpPr>
        <p:spPr>
          <a:xfrm>
            <a:off x="8669459" y="1380931"/>
            <a:ext cx="816107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92E7E187-2AFA-5473-6C13-F09CB4F97B3E}"/>
              </a:ext>
            </a:extLst>
          </p:cNvPr>
          <p:cNvCxnSpPr>
            <a:cxnSpLocks/>
          </p:cNvCxnSpPr>
          <p:nvPr/>
        </p:nvCxnSpPr>
        <p:spPr>
          <a:xfrm flipV="1">
            <a:off x="2985796" y="1091682"/>
            <a:ext cx="816107" cy="71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CD6F3D33-0E55-108D-6B01-78E7D9A9B586}"/>
              </a:ext>
            </a:extLst>
          </p:cNvPr>
          <p:cNvCxnSpPr>
            <a:cxnSpLocks/>
          </p:cNvCxnSpPr>
          <p:nvPr/>
        </p:nvCxnSpPr>
        <p:spPr>
          <a:xfrm>
            <a:off x="6642205" y="1091682"/>
            <a:ext cx="977938" cy="569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208127D2-1534-8C6E-92F0-569C9EA38492}"/>
              </a:ext>
            </a:extLst>
          </p:cNvPr>
          <p:cNvCxnSpPr>
            <a:cxnSpLocks/>
          </p:cNvCxnSpPr>
          <p:nvPr/>
        </p:nvCxnSpPr>
        <p:spPr>
          <a:xfrm flipV="1">
            <a:off x="8669459" y="917116"/>
            <a:ext cx="816107" cy="743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12">
            <a:extLst>
              <a:ext uri="{FF2B5EF4-FFF2-40B4-BE49-F238E27FC236}">
                <a16:creationId xmlns:a16="http://schemas.microsoft.com/office/drawing/2014/main" id="{3D0BED33-9D2A-BF4A-EB29-82231D1916F1}"/>
              </a:ext>
            </a:extLst>
          </p:cNvPr>
          <p:cNvCxnSpPr>
            <a:cxnSpLocks/>
          </p:cNvCxnSpPr>
          <p:nvPr/>
        </p:nvCxnSpPr>
        <p:spPr>
          <a:xfrm flipV="1">
            <a:off x="8669459" y="1296955"/>
            <a:ext cx="816107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12">
            <a:extLst>
              <a:ext uri="{FF2B5EF4-FFF2-40B4-BE49-F238E27FC236}">
                <a16:creationId xmlns:a16="http://schemas.microsoft.com/office/drawing/2014/main" id="{F628C45C-AA9F-45B6-BE68-98DD93DA05E7}"/>
              </a:ext>
            </a:extLst>
          </p:cNvPr>
          <p:cNvCxnSpPr>
            <a:cxnSpLocks/>
          </p:cNvCxnSpPr>
          <p:nvPr/>
        </p:nvCxnSpPr>
        <p:spPr>
          <a:xfrm flipV="1">
            <a:off x="8669459" y="1530220"/>
            <a:ext cx="816107" cy="130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12">
            <a:extLst>
              <a:ext uri="{FF2B5EF4-FFF2-40B4-BE49-F238E27FC236}">
                <a16:creationId xmlns:a16="http://schemas.microsoft.com/office/drawing/2014/main" id="{A646FA93-9907-DCFE-4F03-210A41AE8404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142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12">
            <a:extLst>
              <a:ext uri="{FF2B5EF4-FFF2-40B4-BE49-F238E27FC236}">
                <a16:creationId xmlns:a16="http://schemas.microsoft.com/office/drawing/2014/main" id="{A1F2CF59-25E6-720B-3F31-0480E67D92C6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1903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12">
            <a:extLst>
              <a:ext uri="{FF2B5EF4-FFF2-40B4-BE49-F238E27FC236}">
                <a16:creationId xmlns:a16="http://schemas.microsoft.com/office/drawing/2014/main" id="{5F95E3B1-A19F-E391-6E2B-77CBB0A92A10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2108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12">
            <a:extLst>
              <a:ext uri="{FF2B5EF4-FFF2-40B4-BE49-F238E27FC236}">
                <a16:creationId xmlns:a16="http://schemas.microsoft.com/office/drawing/2014/main" id="{C10C20AC-C928-0670-D495-01DF5625023B}"/>
              </a:ext>
            </a:extLst>
          </p:cNvPr>
          <p:cNvCxnSpPr>
            <a:cxnSpLocks/>
          </p:cNvCxnSpPr>
          <p:nvPr/>
        </p:nvCxnSpPr>
        <p:spPr>
          <a:xfrm flipV="1">
            <a:off x="2985796" y="1296955"/>
            <a:ext cx="816107" cy="709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12">
            <a:extLst>
              <a:ext uri="{FF2B5EF4-FFF2-40B4-BE49-F238E27FC236}">
                <a16:creationId xmlns:a16="http://schemas.microsoft.com/office/drawing/2014/main" id="{B2133FF2-18A3-317F-B1C3-30EFB17F5E64}"/>
              </a:ext>
            </a:extLst>
          </p:cNvPr>
          <p:cNvCxnSpPr>
            <a:cxnSpLocks/>
          </p:cNvCxnSpPr>
          <p:nvPr/>
        </p:nvCxnSpPr>
        <p:spPr>
          <a:xfrm flipV="1">
            <a:off x="2985796" y="1530220"/>
            <a:ext cx="816107" cy="704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12">
            <a:extLst>
              <a:ext uri="{FF2B5EF4-FFF2-40B4-BE49-F238E27FC236}">
                <a16:creationId xmlns:a16="http://schemas.microsoft.com/office/drawing/2014/main" id="{A4F84B8E-106B-233D-49D2-5435A7955F61}"/>
              </a:ext>
            </a:extLst>
          </p:cNvPr>
          <p:cNvCxnSpPr>
            <a:cxnSpLocks/>
          </p:cNvCxnSpPr>
          <p:nvPr/>
        </p:nvCxnSpPr>
        <p:spPr>
          <a:xfrm>
            <a:off x="6642205" y="1296955"/>
            <a:ext cx="977938" cy="5971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12">
            <a:extLst>
              <a:ext uri="{FF2B5EF4-FFF2-40B4-BE49-F238E27FC236}">
                <a16:creationId xmlns:a16="http://schemas.microsoft.com/office/drawing/2014/main" id="{1B567003-5E66-27F1-211A-6FB1902D89AE}"/>
              </a:ext>
            </a:extLst>
          </p:cNvPr>
          <p:cNvCxnSpPr>
            <a:cxnSpLocks/>
          </p:cNvCxnSpPr>
          <p:nvPr/>
        </p:nvCxnSpPr>
        <p:spPr>
          <a:xfrm>
            <a:off x="6642205" y="1530220"/>
            <a:ext cx="977938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12">
            <a:extLst>
              <a:ext uri="{FF2B5EF4-FFF2-40B4-BE49-F238E27FC236}">
                <a16:creationId xmlns:a16="http://schemas.microsoft.com/office/drawing/2014/main" id="{C3058F8C-C287-BD2F-9908-E3A28AD871A9}"/>
              </a:ext>
            </a:extLst>
          </p:cNvPr>
          <p:cNvCxnSpPr>
            <a:cxnSpLocks/>
          </p:cNvCxnSpPr>
          <p:nvPr/>
        </p:nvCxnSpPr>
        <p:spPr>
          <a:xfrm flipV="1">
            <a:off x="8669459" y="1091682"/>
            <a:ext cx="816107" cy="802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12">
            <a:extLst>
              <a:ext uri="{FF2B5EF4-FFF2-40B4-BE49-F238E27FC236}">
                <a16:creationId xmlns:a16="http://schemas.microsoft.com/office/drawing/2014/main" id="{710080FA-EA54-7089-1C78-12A8463F14CE}"/>
              </a:ext>
            </a:extLst>
          </p:cNvPr>
          <p:cNvCxnSpPr>
            <a:cxnSpLocks/>
          </p:cNvCxnSpPr>
          <p:nvPr/>
        </p:nvCxnSpPr>
        <p:spPr>
          <a:xfrm flipV="1">
            <a:off x="2981545" y="2006082"/>
            <a:ext cx="820358" cy="228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F7076061-BED0-D782-9954-324C5AB0B476}"/>
              </a:ext>
            </a:extLst>
          </p:cNvPr>
          <p:cNvCxnSpPr>
            <a:cxnSpLocks/>
          </p:cNvCxnSpPr>
          <p:nvPr/>
        </p:nvCxnSpPr>
        <p:spPr>
          <a:xfrm flipV="1">
            <a:off x="2981545" y="1803525"/>
            <a:ext cx="820358" cy="431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3472AC94-BD14-FFC8-E417-F4C391B6780C}"/>
              </a:ext>
            </a:extLst>
          </p:cNvPr>
          <p:cNvCxnSpPr>
            <a:cxnSpLocks/>
          </p:cNvCxnSpPr>
          <p:nvPr/>
        </p:nvCxnSpPr>
        <p:spPr>
          <a:xfrm>
            <a:off x="6642205" y="1803525"/>
            <a:ext cx="977938" cy="346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12">
            <a:extLst>
              <a:ext uri="{FF2B5EF4-FFF2-40B4-BE49-F238E27FC236}">
                <a16:creationId xmlns:a16="http://schemas.microsoft.com/office/drawing/2014/main" id="{EFA021AD-F142-5F2E-8507-5521E4E73237}"/>
              </a:ext>
            </a:extLst>
          </p:cNvPr>
          <p:cNvCxnSpPr>
            <a:cxnSpLocks/>
          </p:cNvCxnSpPr>
          <p:nvPr/>
        </p:nvCxnSpPr>
        <p:spPr>
          <a:xfrm>
            <a:off x="6642205" y="2006082"/>
            <a:ext cx="977938" cy="330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5842A816-9F5E-D630-4995-8F11E59B6A21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84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E4BEB20-4020-5209-E7F7-6B39088D0D27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39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12">
            <a:extLst>
              <a:ext uri="{FF2B5EF4-FFF2-40B4-BE49-F238E27FC236}">
                <a16:creationId xmlns:a16="http://schemas.microsoft.com/office/drawing/2014/main" id="{E7590D20-2238-8A54-1C3E-E1343787B087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41392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12">
            <a:extLst>
              <a:ext uri="{FF2B5EF4-FFF2-40B4-BE49-F238E27FC236}">
                <a16:creationId xmlns:a16="http://schemas.microsoft.com/office/drawing/2014/main" id="{01018932-7911-14E4-820B-63EF7AEC9A26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18634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ACF37475-B19F-E785-0A78-050FE30D756E}"/>
              </a:ext>
            </a:extLst>
          </p:cNvPr>
          <p:cNvCxnSpPr>
            <a:cxnSpLocks/>
          </p:cNvCxnSpPr>
          <p:nvPr/>
        </p:nvCxnSpPr>
        <p:spPr>
          <a:xfrm>
            <a:off x="8669459" y="2336800"/>
            <a:ext cx="816107" cy="314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">
            <a:extLst>
              <a:ext uri="{FF2B5EF4-FFF2-40B4-BE49-F238E27FC236}">
                <a16:creationId xmlns:a16="http://schemas.microsoft.com/office/drawing/2014/main" id="{3B3C1ED8-3BAC-7941-7918-CDEE761036B2}"/>
              </a:ext>
            </a:extLst>
          </p:cNvPr>
          <p:cNvCxnSpPr>
            <a:cxnSpLocks/>
          </p:cNvCxnSpPr>
          <p:nvPr/>
        </p:nvCxnSpPr>
        <p:spPr>
          <a:xfrm>
            <a:off x="2985796" y="2463282"/>
            <a:ext cx="816107" cy="3388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81AF15-973D-7044-B2EF-4AB2FD95F94D}"/>
              </a:ext>
            </a:extLst>
          </p:cNvPr>
          <p:cNvGrpSpPr/>
          <p:nvPr/>
        </p:nvGrpSpPr>
        <p:grpSpPr>
          <a:xfrm>
            <a:off x="3616960" y="2006082"/>
            <a:ext cx="184944" cy="3861172"/>
            <a:chOff x="2656066" y="4562855"/>
            <a:chExt cx="394337" cy="66592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4D51C75-ED06-FEBF-5743-E97F9DC6C960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127" name="Rechte verbindingslijn 12">
                <a:extLst>
                  <a:ext uri="{FF2B5EF4-FFF2-40B4-BE49-F238E27FC236}">
                    <a16:creationId xmlns:a16="http://schemas.microsoft.com/office/drawing/2014/main" id="{8A2DA1E0-8952-84F2-ED58-F5C068555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Rechte verbindingslijn 12">
                <a:extLst>
                  <a:ext uri="{FF2B5EF4-FFF2-40B4-BE49-F238E27FC236}">
                    <a16:creationId xmlns:a16="http://schemas.microsoft.com/office/drawing/2014/main" id="{3CCD140F-1799-23AB-6EBA-CB9F3FCC6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Rechte verbindingslijn 12">
              <a:extLst>
                <a:ext uri="{FF2B5EF4-FFF2-40B4-BE49-F238E27FC236}">
                  <a16:creationId xmlns:a16="http://schemas.microsoft.com/office/drawing/2014/main" id="{92D186F3-E78D-0316-79FB-BB6226BAF97C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Rechte verbindingslijn 12">
            <a:extLst>
              <a:ext uri="{FF2B5EF4-FFF2-40B4-BE49-F238E27FC236}">
                <a16:creationId xmlns:a16="http://schemas.microsoft.com/office/drawing/2014/main" id="{4CFFB4E1-6E84-75A0-1A76-931B5FCFB93D}"/>
              </a:ext>
            </a:extLst>
          </p:cNvPr>
          <p:cNvCxnSpPr>
            <a:cxnSpLocks/>
          </p:cNvCxnSpPr>
          <p:nvPr/>
        </p:nvCxnSpPr>
        <p:spPr>
          <a:xfrm>
            <a:off x="2985796" y="1803525"/>
            <a:ext cx="816107" cy="431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37B8D9D-DF54-7F38-6B55-886F6D57EC6C}"/>
              </a:ext>
            </a:extLst>
          </p:cNvPr>
          <p:cNvCxnSpPr>
            <a:cxnSpLocks/>
          </p:cNvCxnSpPr>
          <p:nvPr/>
        </p:nvCxnSpPr>
        <p:spPr>
          <a:xfrm>
            <a:off x="6642205" y="2234681"/>
            <a:ext cx="977938" cy="102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CB9FA40-B60D-9AEE-BB12-776E105D876D}"/>
              </a:ext>
            </a:extLst>
          </p:cNvPr>
          <p:cNvCxnSpPr>
            <a:cxnSpLocks/>
          </p:cNvCxnSpPr>
          <p:nvPr/>
        </p:nvCxnSpPr>
        <p:spPr>
          <a:xfrm flipV="1">
            <a:off x="6642205" y="2336800"/>
            <a:ext cx="977938" cy="35304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2">
            <a:extLst>
              <a:ext uri="{FF2B5EF4-FFF2-40B4-BE49-F238E27FC236}">
                <a16:creationId xmlns:a16="http://schemas.microsoft.com/office/drawing/2014/main" id="{0F8D5005-A7C6-AB9D-711F-BBCD52627AA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2463282"/>
            <a:ext cx="826267" cy="226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2">
            <a:extLst>
              <a:ext uri="{FF2B5EF4-FFF2-40B4-BE49-F238E27FC236}">
                <a16:creationId xmlns:a16="http://schemas.microsoft.com/office/drawing/2014/main" id="{5E9D1DCA-E539-1344-DCCC-678136A8071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2689611"/>
            <a:ext cx="816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2">
            <a:extLst>
              <a:ext uri="{FF2B5EF4-FFF2-40B4-BE49-F238E27FC236}">
                <a16:creationId xmlns:a16="http://schemas.microsoft.com/office/drawing/2014/main" id="{FA065A45-DFD4-3876-6EEA-4FD76F80270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2689611"/>
            <a:ext cx="816107" cy="2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6D7394E-07EB-40EE-B279-C3167BB5014A}"/>
              </a:ext>
            </a:extLst>
          </p:cNvPr>
          <p:cNvCxnSpPr>
            <a:cxnSpLocks/>
          </p:cNvCxnSpPr>
          <p:nvPr/>
        </p:nvCxnSpPr>
        <p:spPr>
          <a:xfrm>
            <a:off x="6642204" y="2423078"/>
            <a:ext cx="973688" cy="188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DDEFE6E-1653-8C1F-6E4E-35BE80D9BA5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35000" y="2689427"/>
            <a:ext cx="985143" cy="129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DFC8CAD-EE6D-2BEC-CBFF-8332BFE08C59}"/>
              </a:ext>
            </a:extLst>
          </p:cNvPr>
          <p:cNvCxnSpPr>
            <a:cxnSpLocks/>
          </p:cNvCxnSpPr>
          <p:nvPr/>
        </p:nvCxnSpPr>
        <p:spPr>
          <a:xfrm>
            <a:off x="6646456" y="2884012"/>
            <a:ext cx="977937" cy="191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Rechte verbindingslijn 12">
            <a:extLst>
              <a:ext uri="{FF2B5EF4-FFF2-40B4-BE49-F238E27FC236}">
                <a16:creationId xmlns:a16="http://schemas.microsoft.com/office/drawing/2014/main" id="{77B971A3-9624-DC57-9C35-967E3172A7E7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2611556"/>
            <a:ext cx="821239" cy="2942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2">
            <a:extLst>
              <a:ext uri="{FF2B5EF4-FFF2-40B4-BE49-F238E27FC236}">
                <a16:creationId xmlns:a16="http://schemas.microsoft.com/office/drawing/2014/main" id="{AF71CB1A-AEF1-E088-F602-A90F562BCD7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2819151"/>
            <a:ext cx="816107" cy="256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chte verbindingslijn 12">
            <a:extLst>
              <a:ext uri="{FF2B5EF4-FFF2-40B4-BE49-F238E27FC236}">
                <a16:creationId xmlns:a16="http://schemas.microsoft.com/office/drawing/2014/main" id="{BBA50D80-F552-15AB-2C67-294D39900811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075295"/>
            <a:ext cx="821239" cy="2267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Rechte verbindingslijn 12">
            <a:extLst>
              <a:ext uri="{FF2B5EF4-FFF2-40B4-BE49-F238E27FC236}">
                <a16:creationId xmlns:a16="http://schemas.microsoft.com/office/drawing/2014/main" id="{DB0A943B-0990-203F-E12D-1D671DB315B7}"/>
              </a:ext>
            </a:extLst>
          </p:cNvPr>
          <p:cNvCxnSpPr>
            <a:cxnSpLocks/>
          </p:cNvCxnSpPr>
          <p:nvPr/>
        </p:nvCxnSpPr>
        <p:spPr>
          <a:xfrm>
            <a:off x="2985796" y="2905760"/>
            <a:ext cx="816107" cy="169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Rechte verbindingslijn 12">
            <a:extLst>
              <a:ext uri="{FF2B5EF4-FFF2-40B4-BE49-F238E27FC236}">
                <a16:creationId xmlns:a16="http://schemas.microsoft.com/office/drawing/2014/main" id="{AAF55EE9-68DA-674B-E82E-83A55F2EFD6E}"/>
              </a:ext>
            </a:extLst>
          </p:cNvPr>
          <p:cNvCxnSpPr>
            <a:cxnSpLocks/>
          </p:cNvCxnSpPr>
          <p:nvPr/>
        </p:nvCxnSpPr>
        <p:spPr>
          <a:xfrm>
            <a:off x="2985796" y="3149600"/>
            <a:ext cx="816107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AECBF9A-09D3-C789-244E-C12B46A6D881}"/>
              </a:ext>
            </a:extLst>
          </p:cNvPr>
          <p:cNvCxnSpPr>
            <a:cxnSpLocks/>
          </p:cNvCxnSpPr>
          <p:nvPr/>
        </p:nvCxnSpPr>
        <p:spPr>
          <a:xfrm flipV="1">
            <a:off x="6642204" y="2611556"/>
            <a:ext cx="973688" cy="463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76541B7-5310-9DF7-F40B-E0A8554787C7}"/>
              </a:ext>
            </a:extLst>
          </p:cNvPr>
          <p:cNvCxnSpPr>
            <a:cxnSpLocks/>
          </p:cNvCxnSpPr>
          <p:nvPr/>
        </p:nvCxnSpPr>
        <p:spPr>
          <a:xfrm flipV="1">
            <a:off x="6642204" y="2611556"/>
            <a:ext cx="973688" cy="690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Rechte verbindingslijn 12">
            <a:extLst>
              <a:ext uri="{FF2B5EF4-FFF2-40B4-BE49-F238E27FC236}">
                <a16:creationId xmlns:a16="http://schemas.microsoft.com/office/drawing/2014/main" id="{73659677-506C-B4CC-FA67-BA7F4712C539}"/>
              </a:ext>
            </a:extLst>
          </p:cNvPr>
          <p:cNvCxnSpPr>
            <a:cxnSpLocks/>
          </p:cNvCxnSpPr>
          <p:nvPr/>
        </p:nvCxnSpPr>
        <p:spPr>
          <a:xfrm>
            <a:off x="2985796" y="3337311"/>
            <a:ext cx="826267" cy="21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4500EAE-18AB-6F1E-63B6-818C698224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42204" y="2819151"/>
            <a:ext cx="977939" cy="7451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chte verbindingslijn 12">
            <a:extLst>
              <a:ext uri="{FF2B5EF4-FFF2-40B4-BE49-F238E27FC236}">
                <a16:creationId xmlns:a16="http://schemas.microsoft.com/office/drawing/2014/main" id="{36B45AC0-7D10-7AA3-FD27-304AA55AB4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985796" y="2463282"/>
            <a:ext cx="816107" cy="3610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2F87997-97B0-F91D-276A-0010EE7C4572}"/>
              </a:ext>
            </a:extLst>
          </p:cNvPr>
          <p:cNvGrpSpPr/>
          <p:nvPr/>
        </p:nvGrpSpPr>
        <p:grpSpPr>
          <a:xfrm>
            <a:off x="3373120" y="3564015"/>
            <a:ext cx="428782" cy="2514473"/>
            <a:chOff x="2656066" y="4562855"/>
            <a:chExt cx="394337" cy="665926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423B835-B449-91F8-4EAA-2CCDE8EE1B3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03" name="Rechte verbindingslijn 12">
                <a:extLst>
                  <a:ext uri="{FF2B5EF4-FFF2-40B4-BE49-F238E27FC236}">
                    <a16:creationId xmlns:a16="http://schemas.microsoft.com/office/drawing/2014/main" id="{A2E2CAD7-D7EF-DE21-FD77-84DB09D5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Rechte verbindingslijn 12">
                <a:extLst>
                  <a:ext uri="{FF2B5EF4-FFF2-40B4-BE49-F238E27FC236}">
                    <a16:creationId xmlns:a16="http://schemas.microsoft.com/office/drawing/2014/main" id="{470C2137-DA8B-1AB0-C318-4B3824F84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Rechte verbindingslijn 12">
              <a:extLst>
                <a:ext uri="{FF2B5EF4-FFF2-40B4-BE49-F238E27FC236}">
                  <a16:creationId xmlns:a16="http://schemas.microsoft.com/office/drawing/2014/main" id="{173DADE3-50B9-920D-3FC4-397F233F63FE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B92ADB3-97E4-FE5F-DC9D-985F79572B15}"/>
              </a:ext>
            </a:extLst>
          </p:cNvPr>
          <p:cNvCxnSpPr>
            <a:cxnSpLocks/>
            <a:stCxn id="54" idx="3"/>
            <a:endCxn id="18" idx="1"/>
          </p:cNvCxnSpPr>
          <p:nvPr/>
        </p:nvCxnSpPr>
        <p:spPr>
          <a:xfrm flipV="1">
            <a:off x="6642205" y="2819151"/>
            <a:ext cx="977938" cy="325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Rechte verbindingslijn 12">
            <a:extLst>
              <a:ext uri="{FF2B5EF4-FFF2-40B4-BE49-F238E27FC236}">
                <a16:creationId xmlns:a16="http://schemas.microsoft.com/office/drawing/2014/main" id="{4BDE4656-B1B5-E2AA-1262-0CB6DDD3ACDC}"/>
              </a:ext>
            </a:extLst>
          </p:cNvPr>
          <p:cNvCxnSpPr>
            <a:cxnSpLocks/>
          </p:cNvCxnSpPr>
          <p:nvPr/>
        </p:nvCxnSpPr>
        <p:spPr>
          <a:xfrm>
            <a:off x="2985796" y="3635266"/>
            <a:ext cx="816106" cy="134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B555831-8A32-2660-364F-76860CB20B9A}"/>
              </a:ext>
            </a:extLst>
          </p:cNvPr>
          <p:cNvCxnSpPr>
            <a:cxnSpLocks/>
          </p:cNvCxnSpPr>
          <p:nvPr/>
        </p:nvCxnSpPr>
        <p:spPr>
          <a:xfrm flipV="1">
            <a:off x="6642204" y="3075295"/>
            <a:ext cx="973688" cy="69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F9757B0-E64D-0ED3-1224-6F3562D4B4F5}"/>
              </a:ext>
            </a:extLst>
          </p:cNvPr>
          <p:cNvCxnSpPr>
            <a:cxnSpLocks/>
          </p:cNvCxnSpPr>
          <p:nvPr/>
        </p:nvCxnSpPr>
        <p:spPr>
          <a:xfrm flipV="1">
            <a:off x="6642204" y="3302000"/>
            <a:ext cx="973688" cy="711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Rechte verbindingslijn 12">
            <a:extLst>
              <a:ext uri="{FF2B5EF4-FFF2-40B4-BE49-F238E27FC236}">
                <a16:creationId xmlns:a16="http://schemas.microsoft.com/office/drawing/2014/main" id="{72E4B32E-0022-7DF5-64AF-56BCA49E232E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302000"/>
            <a:ext cx="821239" cy="924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Rechte verbindingslijn 12">
            <a:extLst>
              <a:ext uri="{FF2B5EF4-FFF2-40B4-BE49-F238E27FC236}">
                <a16:creationId xmlns:a16="http://schemas.microsoft.com/office/drawing/2014/main" id="{790AE71A-B659-A3B8-B72B-AEFE903EADB7}"/>
              </a:ext>
            </a:extLst>
          </p:cNvPr>
          <p:cNvCxnSpPr>
            <a:cxnSpLocks/>
          </p:cNvCxnSpPr>
          <p:nvPr/>
        </p:nvCxnSpPr>
        <p:spPr>
          <a:xfrm>
            <a:off x="2985796" y="3769567"/>
            <a:ext cx="816106" cy="243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Rechte verbindingslijn 12">
            <a:extLst>
              <a:ext uri="{FF2B5EF4-FFF2-40B4-BE49-F238E27FC236}">
                <a16:creationId xmlns:a16="http://schemas.microsoft.com/office/drawing/2014/main" id="{5C6436CF-8EBD-283A-181B-2B5FB7642D39}"/>
              </a:ext>
            </a:extLst>
          </p:cNvPr>
          <p:cNvCxnSpPr>
            <a:cxnSpLocks/>
          </p:cNvCxnSpPr>
          <p:nvPr/>
        </p:nvCxnSpPr>
        <p:spPr>
          <a:xfrm>
            <a:off x="2985796" y="3769567"/>
            <a:ext cx="826267" cy="467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F6BD0BF-31D5-A570-01EC-F4E9DC7FAB95}"/>
              </a:ext>
            </a:extLst>
          </p:cNvPr>
          <p:cNvCxnSpPr>
            <a:cxnSpLocks/>
          </p:cNvCxnSpPr>
          <p:nvPr/>
        </p:nvCxnSpPr>
        <p:spPr>
          <a:xfrm flipV="1">
            <a:off x="6642204" y="3556001"/>
            <a:ext cx="973688" cy="6813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Rechte verbindingslijn 12">
            <a:extLst>
              <a:ext uri="{FF2B5EF4-FFF2-40B4-BE49-F238E27FC236}">
                <a16:creationId xmlns:a16="http://schemas.microsoft.com/office/drawing/2014/main" id="{98C8CD64-6A7D-CCF2-FFF7-2D423C7ED1B8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64015"/>
            <a:ext cx="828340" cy="916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Rechte verbindingslijn 12">
            <a:extLst>
              <a:ext uri="{FF2B5EF4-FFF2-40B4-BE49-F238E27FC236}">
                <a16:creationId xmlns:a16="http://schemas.microsoft.com/office/drawing/2014/main" id="{40090254-AF92-17DA-634F-E145D7709773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56001"/>
            <a:ext cx="821239" cy="10673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Rechte verbindingslijn 12">
            <a:extLst>
              <a:ext uri="{FF2B5EF4-FFF2-40B4-BE49-F238E27FC236}">
                <a16:creationId xmlns:a16="http://schemas.microsoft.com/office/drawing/2014/main" id="{30E00033-8414-425D-CF9C-578AFFD69523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64015"/>
            <a:ext cx="828340" cy="1275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Rechte verbindingslijn 12">
            <a:extLst>
              <a:ext uri="{FF2B5EF4-FFF2-40B4-BE49-F238E27FC236}">
                <a16:creationId xmlns:a16="http://schemas.microsoft.com/office/drawing/2014/main" id="{DF610AD5-4C09-EB11-1299-5B3DB58ECFF1}"/>
              </a:ext>
            </a:extLst>
          </p:cNvPr>
          <p:cNvCxnSpPr>
            <a:cxnSpLocks/>
          </p:cNvCxnSpPr>
          <p:nvPr/>
        </p:nvCxnSpPr>
        <p:spPr>
          <a:xfrm>
            <a:off x="2985796" y="4013200"/>
            <a:ext cx="826267" cy="46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C112479-5293-AA6E-7991-A0D33D4B614E}"/>
              </a:ext>
            </a:extLst>
          </p:cNvPr>
          <p:cNvCxnSpPr>
            <a:cxnSpLocks/>
          </p:cNvCxnSpPr>
          <p:nvPr/>
        </p:nvCxnSpPr>
        <p:spPr>
          <a:xfrm flipV="1">
            <a:off x="6642204" y="3769567"/>
            <a:ext cx="973688" cy="710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12">
            <a:extLst>
              <a:ext uri="{FF2B5EF4-FFF2-40B4-BE49-F238E27FC236}">
                <a16:creationId xmlns:a16="http://schemas.microsoft.com/office/drawing/2014/main" id="{D0090EC2-B0F2-68EB-4E7E-504AAB5C63BC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1239" cy="1362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Rechte verbindingslijn 12">
            <a:extLst>
              <a:ext uri="{FF2B5EF4-FFF2-40B4-BE49-F238E27FC236}">
                <a16:creationId xmlns:a16="http://schemas.microsoft.com/office/drawing/2014/main" id="{9B7FE5DF-E073-32A2-D977-E567BBA4298F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8340" cy="1791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Rechte verbindingslijn 12">
            <a:extLst>
              <a:ext uri="{FF2B5EF4-FFF2-40B4-BE49-F238E27FC236}">
                <a16:creationId xmlns:a16="http://schemas.microsoft.com/office/drawing/2014/main" id="{B6AFE62E-C656-A62F-A9BA-6EE1CE04FC3E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8340" cy="1558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2DF64BD-C937-E506-0D4E-AD53569E8186}"/>
              </a:ext>
            </a:extLst>
          </p:cNvPr>
          <p:cNvGrpSpPr/>
          <p:nvPr/>
        </p:nvGrpSpPr>
        <p:grpSpPr>
          <a:xfrm>
            <a:off x="27597" y="3769567"/>
            <a:ext cx="45719" cy="320848"/>
            <a:chOff x="2656066" y="4562855"/>
            <a:chExt cx="394337" cy="665926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A3288CC-AF98-01A0-0BC0-F7F84E17A0AF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64" name="Rechte verbindingslijn 12">
                <a:extLst>
                  <a:ext uri="{FF2B5EF4-FFF2-40B4-BE49-F238E27FC236}">
                    <a16:creationId xmlns:a16="http://schemas.microsoft.com/office/drawing/2014/main" id="{47AD3C73-57B1-1AFD-4944-0B28FE1C8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Rechte verbindingslijn 12">
                <a:extLst>
                  <a:ext uri="{FF2B5EF4-FFF2-40B4-BE49-F238E27FC236}">
                    <a16:creationId xmlns:a16="http://schemas.microsoft.com/office/drawing/2014/main" id="{905308C5-2938-03C1-097D-E3CDB115C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3" name="Rechte verbindingslijn 12">
              <a:extLst>
                <a:ext uri="{FF2B5EF4-FFF2-40B4-BE49-F238E27FC236}">
                  <a16:creationId xmlns:a16="http://schemas.microsoft.com/office/drawing/2014/main" id="{435AF0B9-1196-889D-FBE1-2215E6B68832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6" name="Rechte verbindingslijn 12">
            <a:extLst>
              <a:ext uri="{FF2B5EF4-FFF2-40B4-BE49-F238E27FC236}">
                <a16:creationId xmlns:a16="http://schemas.microsoft.com/office/drawing/2014/main" id="{21B2B043-B2A5-4838-20A7-D3D27B35727C}"/>
              </a:ext>
            </a:extLst>
          </p:cNvPr>
          <p:cNvCxnSpPr>
            <a:cxnSpLocks/>
          </p:cNvCxnSpPr>
          <p:nvPr/>
        </p:nvCxnSpPr>
        <p:spPr>
          <a:xfrm>
            <a:off x="2985796" y="4237373"/>
            <a:ext cx="816106" cy="3859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060CCC8-CD53-3184-81E6-7BCD901AD180}"/>
              </a:ext>
            </a:extLst>
          </p:cNvPr>
          <p:cNvCxnSpPr>
            <a:cxnSpLocks/>
          </p:cNvCxnSpPr>
          <p:nvPr/>
        </p:nvCxnSpPr>
        <p:spPr>
          <a:xfrm flipV="1">
            <a:off x="6635000" y="4013200"/>
            <a:ext cx="980892" cy="610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Rechte verbindingslijn 12">
            <a:extLst>
              <a:ext uri="{FF2B5EF4-FFF2-40B4-BE49-F238E27FC236}">
                <a16:creationId xmlns:a16="http://schemas.microsoft.com/office/drawing/2014/main" id="{6B0DB61E-DF60-E981-849C-D78B1B6BE3FB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4013200"/>
            <a:ext cx="821239" cy="1753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Rechte verbindingslijn 12">
            <a:extLst>
              <a:ext uri="{FF2B5EF4-FFF2-40B4-BE49-F238E27FC236}">
                <a16:creationId xmlns:a16="http://schemas.microsoft.com/office/drawing/2014/main" id="{EF7A2AB3-3892-C661-AE1C-407A9ACFC83D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4013200"/>
            <a:ext cx="821239" cy="2424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CBEDD4D-F0FB-C881-806D-A9F59D8602CC}"/>
              </a:ext>
            </a:extLst>
          </p:cNvPr>
          <p:cNvCxnSpPr>
            <a:cxnSpLocks/>
          </p:cNvCxnSpPr>
          <p:nvPr/>
        </p:nvCxnSpPr>
        <p:spPr>
          <a:xfrm flipV="1">
            <a:off x="6635000" y="4013200"/>
            <a:ext cx="989393" cy="2275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E536C38-9E92-0B06-E2C7-04E98B043665}"/>
              </a:ext>
            </a:extLst>
          </p:cNvPr>
          <p:cNvSpPr/>
          <p:nvPr/>
        </p:nvSpPr>
        <p:spPr>
          <a:xfrm>
            <a:off x="640080" y="5435600"/>
            <a:ext cx="1554480" cy="10025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all case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9320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BE161B-9CDB-95F1-508D-68CA5824FE26}"/>
              </a:ext>
            </a:extLst>
          </p:cNvPr>
          <p:cNvGrpSpPr/>
          <p:nvPr/>
        </p:nvGrpSpPr>
        <p:grpSpPr>
          <a:xfrm>
            <a:off x="387678" y="1203649"/>
            <a:ext cx="11556509" cy="5271796"/>
            <a:chOff x="387678" y="1203649"/>
            <a:chExt cx="11556509" cy="5271796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3932F87-A139-9ABE-1AAA-6AFAB50B4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252"/>
            <a:stretch/>
          </p:blipFill>
          <p:spPr>
            <a:xfrm>
              <a:off x="2246201" y="1203649"/>
              <a:ext cx="9697986" cy="5271796"/>
            </a:xfrm>
            <a:prstGeom prst="rect">
              <a:avLst/>
            </a:prstGeom>
          </p:spPr>
        </p:pic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3786E510-1660-4846-9C7D-0E7A275C24B0}"/>
                </a:ext>
              </a:extLst>
            </p:cNvPr>
            <p:cNvCxnSpPr>
              <a:cxnSpLocks/>
              <a:stCxn id="294" idx="2"/>
              <a:endCxn id="295" idx="0"/>
            </p:cNvCxnSpPr>
            <p:nvPr/>
          </p:nvCxnSpPr>
          <p:spPr>
            <a:xfrm>
              <a:off x="850305" y="2340842"/>
              <a:ext cx="544604" cy="479322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275C011C-72B8-418C-8DF9-DFEBEB784986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 flipV="1">
              <a:off x="1995811" y="2135973"/>
              <a:ext cx="3156027" cy="86885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8516362C-4640-460C-B745-EE3167F8AD50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3557244" cy="931951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Rechte verbindingslijn 286">
              <a:extLst>
                <a:ext uri="{FF2B5EF4-FFF2-40B4-BE49-F238E27FC236}">
                  <a16:creationId xmlns:a16="http://schemas.microsoft.com/office/drawing/2014/main" id="{E45C68E2-33D0-4FD5-A249-BE340AF5D68A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1383211" cy="86552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8ACF802F-66BD-42BF-9B91-7DD147C8F55D}"/>
                </a:ext>
              </a:extLst>
            </p:cNvPr>
            <p:cNvCxnSpPr>
              <a:cxnSpLocks/>
              <a:stCxn id="295" idx="2"/>
              <a:endCxn id="296" idx="0"/>
            </p:cNvCxnSpPr>
            <p:nvPr/>
          </p:nvCxnSpPr>
          <p:spPr>
            <a:xfrm flipH="1">
              <a:off x="906602" y="3189496"/>
              <a:ext cx="488307" cy="602365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83">
              <a:extLst>
                <a:ext uri="{FF2B5EF4-FFF2-40B4-BE49-F238E27FC236}">
                  <a16:creationId xmlns:a16="http://schemas.microsoft.com/office/drawing/2014/main" id="{1E3D73CC-FC20-0A33-7290-4AD20879FC5F}"/>
                </a:ext>
              </a:extLst>
            </p:cNvPr>
            <p:cNvSpPr txBox="1"/>
            <p:nvPr/>
          </p:nvSpPr>
          <p:spPr>
            <a:xfrm>
              <a:off x="387678" y="1971510"/>
              <a:ext cx="92525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Thomas</a:t>
              </a:r>
              <a:endParaRPr lang="en-GB" dirty="0"/>
            </a:p>
          </p:txBody>
        </p:sp>
        <p:sp>
          <p:nvSpPr>
            <p:cNvPr id="295" name="Tekstvak 285">
              <a:extLst>
                <a:ext uri="{FF2B5EF4-FFF2-40B4-BE49-F238E27FC236}">
                  <a16:creationId xmlns:a16="http://schemas.microsoft.com/office/drawing/2014/main" id="{9C887C8A-BCDB-D573-CEB5-71C23ED20F75}"/>
                </a:ext>
              </a:extLst>
            </p:cNvPr>
            <p:cNvSpPr txBox="1"/>
            <p:nvPr/>
          </p:nvSpPr>
          <p:spPr>
            <a:xfrm>
              <a:off x="794007" y="282016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296" name="Tekstvak 283">
              <a:extLst>
                <a:ext uri="{FF2B5EF4-FFF2-40B4-BE49-F238E27FC236}">
                  <a16:creationId xmlns:a16="http://schemas.microsoft.com/office/drawing/2014/main" id="{2ECAEC54-002D-5C79-E02A-0BF11F254FFF}"/>
                </a:ext>
              </a:extLst>
            </p:cNvPr>
            <p:cNvSpPr txBox="1"/>
            <p:nvPr/>
          </p:nvSpPr>
          <p:spPr>
            <a:xfrm>
              <a:off x="387678" y="3791861"/>
              <a:ext cx="103784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Elisabeth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86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707934-57FA-CBC3-F3D4-D2524451FD50}"/>
              </a:ext>
            </a:extLst>
          </p:cNvPr>
          <p:cNvGrpSpPr/>
          <p:nvPr/>
        </p:nvGrpSpPr>
        <p:grpSpPr>
          <a:xfrm>
            <a:off x="587657" y="3705911"/>
            <a:ext cx="11236298" cy="3005667"/>
            <a:chOff x="601001" y="3786471"/>
            <a:chExt cx="11236298" cy="3005667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601001" y="4294134"/>
              <a:ext cx="2075688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687810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8267" y="418885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1611" y="571374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48267" y="493993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7097" y="4600858"/>
              <a:ext cx="920713" cy="6545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 flipV="1">
              <a:off x="2676689" y="4600858"/>
              <a:ext cx="1014720" cy="10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63498" y="5255403"/>
              <a:ext cx="998113" cy="7738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63498" y="4504320"/>
              <a:ext cx="984769" cy="751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>
              <a:off x="8763498" y="5255403"/>
              <a:ext cx="9847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601001" y="5677018"/>
              <a:ext cx="2075688" cy="628771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285390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6689" y="5991404"/>
              <a:ext cx="1039526" cy="57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791903" y="5255403"/>
              <a:ext cx="895907" cy="7417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716215" y="568164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C542E2C-1540-436E-A44A-EAC9705BA614}"/>
                </a:ext>
              </a:extLst>
            </p:cNvPr>
            <p:cNvSpPr/>
            <p:nvPr/>
          </p:nvSpPr>
          <p:spPr>
            <a:xfrm>
              <a:off x="3210372" y="3786471"/>
              <a:ext cx="3149600" cy="30056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FB5C3-CB58-3874-9D9E-BDEB4935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C1F839-54B5-15C0-095E-B51B1737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F1F45B-F8D0-B22E-88EE-0068D56D00C2}"/>
              </a:ext>
            </a:extLst>
          </p:cNvPr>
          <p:cNvGrpSpPr/>
          <p:nvPr/>
        </p:nvGrpSpPr>
        <p:grpSpPr>
          <a:xfrm>
            <a:off x="452747" y="3932358"/>
            <a:ext cx="11469229" cy="2806891"/>
            <a:chOff x="598963" y="3932358"/>
            <a:chExt cx="11469229" cy="2806891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98963" y="4284483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716957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0834" y="424385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8005" y="5712788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35516" y="4971349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698528" y="4599951"/>
              <a:ext cx="1018429" cy="655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74651" y="4599951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92645" y="5255403"/>
              <a:ext cx="975360" cy="772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92645" y="4559323"/>
              <a:ext cx="948189" cy="696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 flipV="1">
              <a:off x="8792645" y="5255403"/>
              <a:ext cx="942871" cy="314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598963" y="5690877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22840" y="4284483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4651" y="6006345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698528" y="5255403"/>
              <a:ext cx="1018429" cy="750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622840" y="569087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FFCD45AB-5142-4928-9719-CFB3EFAF369E}"/>
                </a:ext>
              </a:extLst>
            </p:cNvPr>
            <p:cNvSpPr/>
            <p:nvPr/>
          </p:nvSpPr>
          <p:spPr>
            <a:xfrm>
              <a:off x="6646717" y="3932358"/>
              <a:ext cx="5421475" cy="280689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0227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4866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1132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WR08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77219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E6881FCE-78F0-EBC9-EE45-3BA88C7485EB}"/>
              </a:ext>
            </a:extLst>
          </p:cNvPr>
          <p:cNvCxnSpPr>
            <a:cxnSpLocks/>
          </p:cNvCxnSpPr>
          <p:nvPr/>
        </p:nvCxnSpPr>
        <p:spPr>
          <a:xfrm>
            <a:off x="2674280" y="91711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12">
            <a:extLst>
              <a:ext uri="{FF2B5EF4-FFF2-40B4-BE49-F238E27FC236}">
                <a16:creationId xmlns:a16="http://schemas.microsoft.com/office/drawing/2014/main" id="{CDF1FE83-68E1-5DB9-C554-D9E6D0DB44CF}"/>
              </a:ext>
            </a:extLst>
          </p:cNvPr>
          <p:cNvCxnSpPr>
            <a:cxnSpLocks/>
          </p:cNvCxnSpPr>
          <p:nvPr/>
        </p:nvCxnSpPr>
        <p:spPr>
          <a:xfrm>
            <a:off x="2674280" y="121880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12">
            <a:extLst>
              <a:ext uri="{FF2B5EF4-FFF2-40B4-BE49-F238E27FC236}">
                <a16:creationId xmlns:a16="http://schemas.microsoft.com/office/drawing/2014/main" id="{ACF8E42E-58B5-F048-201A-5C108702CEDB}"/>
              </a:ext>
            </a:extLst>
          </p:cNvPr>
          <p:cNvCxnSpPr>
            <a:cxnSpLocks/>
          </p:cNvCxnSpPr>
          <p:nvPr/>
        </p:nvCxnSpPr>
        <p:spPr>
          <a:xfrm>
            <a:off x="6493699" y="91711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12">
            <a:extLst>
              <a:ext uri="{FF2B5EF4-FFF2-40B4-BE49-F238E27FC236}">
                <a16:creationId xmlns:a16="http://schemas.microsoft.com/office/drawing/2014/main" id="{EB0F3B4C-8651-20BD-F210-CD80937378D3}"/>
              </a:ext>
            </a:extLst>
          </p:cNvPr>
          <p:cNvCxnSpPr>
            <a:cxnSpLocks/>
          </p:cNvCxnSpPr>
          <p:nvPr/>
        </p:nvCxnSpPr>
        <p:spPr>
          <a:xfrm flipV="1">
            <a:off x="6511914" y="917116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3310DA61-0EA7-A586-00DF-0CE9F956A573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2">
            <a:extLst>
              <a:ext uri="{FF2B5EF4-FFF2-40B4-BE49-F238E27FC236}">
                <a16:creationId xmlns:a16="http://schemas.microsoft.com/office/drawing/2014/main" id="{20121032-8478-3274-2229-23FAF306EA25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1009474" cy="1776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2">
            <a:extLst>
              <a:ext uri="{FF2B5EF4-FFF2-40B4-BE49-F238E27FC236}">
                <a16:creationId xmlns:a16="http://schemas.microsoft.com/office/drawing/2014/main" id="{4CF2920F-2F3A-B500-92E4-D1A9D255A335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997554" cy="2373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05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1CA396-0BB6-EBB2-853B-92B234F5EC33}"/>
              </a:ext>
            </a:extLst>
          </p:cNvPr>
          <p:cNvGrpSpPr/>
          <p:nvPr/>
        </p:nvGrpSpPr>
        <p:grpSpPr>
          <a:xfrm>
            <a:off x="161633" y="1101011"/>
            <a:ext cx="11888885" cy="5262465"/>
            <a:chOff x="161633" y="1101011"/>
            <a:chExt cx="11888885" cy="5262465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13AA5C23-62F9-13F0-3305-A721E9B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3" b="9251"/>
            <a:stretch/>
          </p:blipFill>
          <p:spPr>
            <a:xfrm>
              <a:off x="2352532" y="1101011"/>
              <a:ext cx="9697986" cy="5262465"/>
            </a:xfrm>
            <a:prstGeom prst="rect">
              <a:avLst/>
            </a:prstGeom>
          </p:spPr>
        </p:pic>
        <p:cxnSp>
          <p:nvCxnSpPr>
            <p:cNvPr id="281" name="Rechte verbindingslijn 280">
              <a:extLst>
                <a:ext uri="{FF2B5EF4-FFF2-40B4-BE49-F238E27FC236}">
                  <a16:creationId xmlns:a16="http://schemas.microsoft.com/office/drawing/2014/main" id="{89B05B10-D937-411F-8C47-C6889B65AC2E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22406" cy="46487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45B34FA7-0BF0-4283-BC72-40F159A893D5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42704" cy="194122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D8562D2A-9122-4F1D-B474-FEFDE33CEA03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>
              <a:off x="1966326" y="2493034"/>
              <a:ext cx="6319248" cy="351967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E3DBF53D-7BE4-45D2-B2B0-ED3B60F46036}"/>
                </a:ext>
              </a:extLst>
            </p:cNvPr>
            <p:cNvCxnSpPr>
              <a:cxnSpLocks/>
              <a:stCxn id="294" idx="2"/>
              <a:endCxn id="290" idx="0"/>
            </p:cNvCxnSpPr>
            <p:nvPr/>
          </p:nvCxnSpPr>
          <p:spPr>
            <a:xfrm>
              <a:off x="1365424" y="2677700"/>
              <a:ext cx="0" cy="1133758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3016C847-2A20-4D4D-B478-76953F035090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>
              <a:off x="1966326" y="1795084"/>
              <a:ext cx="7436273" cy="6979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3B36FE8B-1B54-4D38-8997-8D145B8269FF}"/>
                </a:ext>
              </a:extLst>
            </p:cNvPr>
            <p:cNvSpPr txBox="1"/>
            <p:nvPr/>
          </p:nvSpPr>
          <p:spPr>
            <a:xfrm>
              <a:off x="161633" y="3811458"/>
              <a:ext cx="240758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Municipality</a:t>
              </a:r>
              <a:r>
                <a:rPr lang="nl-NL" dirty="0"/>
                <a:t> </a:t>
              </a:r>
              <a:r>
                <a:rPr lang="nl-NL" dirty="0" err="1"/>
                <a:t>Waterriver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7596B82C-A271-45BD-A1A3-67C377742ABD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5992686" cy="16549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Rechte verbindingslijn 275">
              <a:extLst>
                <a:ext uri="{FF2B5EF4-FFF2-40B4-BE49-F238E27FC236}">
                  <a16:creationId xmlns:a16="http://schemas.microsoft.com/office/drawing/2014/main" id="{5133DDDC-FB93-43E9-A415-CCF11EBD9582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 flipV="1">
              <a:off x="1966326" y="2232387"/>
              <a:ext cx="5906052" cy="26064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93">
              <a:extLst>
                <a:ext uri="{FF2B5EF4-FFF2-40B4-BE49-F238E27FC236}">
                  <a16:creationId xmlns:a16="http://schemas.microsoft.com/office/drawing/2014/main" id="{1D689961-778F-4C38-8DDB-30714C1717A3}"/>
                </a:ext>
              </a:extLst>
            </p:cNvPr>
            <p:cNvSpPr txBox="1"/>
            <p:nvPr/>
          </p:nvSpPr>
          <p:spPr>
            <a:xfrm>
              <a:off x="764522" y="230836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>
                  <a:highlight>
                    <a:srgbClr val="FEFF60"/>
                  </a:highlight>
                </a:rPr>
                <a:t>Ownership</a:t>
              </a:r>
              <a:endParaRPr lang="en-GB" dirty="0">
                <a:highlight>
                  <a:srgbClr val="FEFF60"/>
                </a:highlight>
              </a:endParaRPr>
            </a:p>
          </p:txBody>
        </p:sp>
      </p:grp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322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2B824-983D-DADA-A2FB-5F2E8BE5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3197" r="5679" b="7346"/>
          <a:stretch/>
        </p:blipFill>
        <p:spPr>
          <a:xfrm>
            <a:off x="1614195" y="905068"/>
            <a:ext cx="8780107" cy="54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3" y="3813093"/>
            <a:ext cx="2075688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424985" y="3813093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24674" y="3427957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24674" y="4962441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24674" y="4195199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476431" y="4130091"/>
            <a:ext cx="948554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6111" y="4130091"/>
            <a:ext cx="944632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500673" y="4130091"/>
            <a:ext cx="1324001" cy="1149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500673" y="3744955"/>
            <a:ext cx="1324001" cy="385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8500673" y="4130091"/>
            <a:ext cx="1324001" cy="382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400743" y="3819296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24674" y="2709818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24674" y="5729683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500673" y="3026816"/>
            <a:ext cx="1324001" cy="110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24674" y="1942576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8500673" y="2259574"/>
            <a:ext cx="1324001" cy="1870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8500673" y="4130091"/>
            <a:ext cx="1324001" cy="191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068627" y="4733588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E6711-CEE9-57CA-44E7-ED0AC02B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32"/>
          <a:stretch/>
        </p:blipFill>
        <p:spPr>
          <a:xfrm>
            <a:off x="209342" y="285471"/>
            <a:ext cx="6167385" cy="29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34634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0162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2513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73697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0DFA9B35-470F-9CDB-C9E4-E95AA5CABC39}"/>
              </a:ext>
            </a:extLst>
          </p:cNvPr>
          <p:cNvCxnSpPr>
            <a:cxnSpLocks/>
          </p:cNvCxnSpPr>
          <p:nvPr/>
        </p:nvCxnSpPr>
        <p:spPr>
          <a:xfrm>
            <a:off x="2674280" y="152049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12">
            <a:extLst>
              <a:ext uri="{FF2B5EF4-FFF2-40B4-BE49-F238E27FC236}">
                <a16:creationId xmlns:a16="http://schemas.microsoft.com/office/drawing/2014/main" id="{998F69A0-61F0-47E4-8BC4-8B0B30F4C3B6}"/>
              </a:ext>
            </a:extLst>
          </p:cNvPr>
          <p:cNvCxnSpPr>
            <a:cxnSpLocks/>
          </p:cNvCxnSpPr>
          <p:nvPr/>
        </p:nvCxnSpPr>
        <p:spPr>
          <a:xfrm flipV="1">
            <a:off x="6505954" y="1202591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2">
            <a:extLst>
              <a:ext uri="{FF2B5EF4-FFF2-40B4-BE49-F238E27FC236}">
                <a16:creationId xmlns:a16="http://schemas.microsoft.com/office/drawing/2014/main" id="{F1FA90ED-9594-1A36-BA96-61566E39006F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12">
            <a:extLst>
              <a:ext uri="{FF2B5EF4-FFF2-40B4-BE49-F238E27FC236}">
                <a16:creationId xmlns:a16="http://schemas.microsoft.com/office/drawing/2014/main" id="{ED73ECC2-94A5-B36A-E86A-FAFD1F0D5AB0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5847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1BBDF889-7708-D6DA-3BCB-A4D98A728D8C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880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">
            <a:extLst>
              <a:ext uri="{FF2B5EF4-FFF2-40B4-BE49-F238E27FC236}">
                <a16:creationId xmlns:a16="http://schemas.microsoft.com/office/drawing/2014/main" id="{D332E21F-6BC0-1C76-AD97-073614CEF84E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1138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Rechte verbindingslijn 12">
            <a:extLst>
              <a:ext uri="{FF2B5EF4-FFF2-40B4-BE49-F238E27FC236}">
                <a16:creationId xmlns:a16="http://schemas.microsoft.com/office/drawing/2014/main" id="{5E9EBDF2-C93E-3E18-AB13-3BE3B8C3C3FB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35812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Rechte verbindingslijn 12">
            <a:extLst>
              <a:ext uri="{FF2B5EF4-FFF2-40B4-BE49-F238E27FC236}">
                <a16:creationId xmlns:a16="http://schemas.microsoft.com/office/drawing/2014/main" id="{D61FA6E1-70CB-749A-C345-B5BE570CE529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388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3E5F93A1-91D4-3EC1-6B5F-3712C51C97A4}"/>
              </a:ext>
            </a:extLst>
          </p:cNvPr>
          <p:cNvGrpSpPr/>
          <p:nvPr/>
        </p:nvGrpSpPr>
        <p:grpSpPr>
          <a:xfrm>
            <a:off x="108860" y="1017036"/>
            <a:ext cx="11974280" cy="5290457"/>
            <a:chOff x="108860" y="1017036"/>
            <a:chExt cx="11974280" cy="5290457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0804159F-5BD9-716D-FFBA-7FAC7D4C2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1" b="8846"/>
            <a:stretch/>
          </p:blipFill>
          <p:spPr>
            <a:xfrm>
              <a:off x="2385154" y="1017036"/>
              <a:ext cx="9697986" cy="5290457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>
              <a:off x="2146024" y="2301669"/>
              <a:ext cx="4338752" cy="32124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3DF7C18E-904D-4B6D-9EE5-1F616809980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7023374" cy="27683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2018579" y="3419017"/>
              <a:ext cx="128550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760659" y="3234351"/>
              <a:ext cx="1386470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Cooperation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E75A44B9-491B-4AC1-BBD7-6424D743641E}"/>
                </a:ext>
              </a:extLst>
            </p:cNvPr>
            <p:cNvCxnSpPr>
              <a:cxnSpLocks/>
              <a:stCxn id="289" idx="3"/>
            </p:cNvCxnSpPr>
            <p:nvPr/>
          </p:nvCxnSpPr>
          <p:spPr>
            <a:xfrm flipV="1">
              <a:off x="2241924" y="4133461"/>
              <a:ext cx="2274092" cy="67844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2004729" cy="50664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1040120" y="46272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9EAAC9D9-A6CB-4908-8C21-D73CFEB59634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6864754" cy="75846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98219C23-E6EB-4F76-90E2-E477FB09E75B}"/>
                </a:ext>
              </a:extLst>
            </p:cNvPr>
            <p:cNvSpPr txBox="1"/>
            <p:nvPr/>
          </p:nvSpPr>
          <p:spPr>
            <a:xfrm>
              <a:off x="944220" y="243824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303" name="Tekstvak 302">
              <a:extLst>
                <a:ext uri="{FF2B5EF4-FFF2-40B4-BE49-F238E27FC236}">
                  <a16:creationId xmlns:a16="http://schemas.microsoft.com/office/drawing/2014/main" id="{ACEBA2FE-B152-417A-8655-AFF1C18D0D53}"/>
                </a:ext>
              </a:extLst>
            </p:cNvPr>
            <p:cNvSpPr txBox="1"/>
            <p:nvPr/>
          </p:nvSpPr>
          <p:spPr>
            <a:xfrm>
              <a:off x="228339" y="1216475"/>
              <a:ext cx="71205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Anna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4" name="Tekstvak 303">
              <a:extLst>
                <a:ext uri="{FF2B5EF4-FFF2-40B4-BE49-F238E27FC236}">
                  <a16:creationId xmlns:a16="http://schemas.microsoft.com/office/drawing/2014/main" id="{00B423B7-D2AE-457B-9B63-E4B9D28EC40B}"/>
                </a:ext>
              </a:extLst>
            </p:cNvPr>
            <p:cNvSpPr txBox="1"/>
            <p:nvPr/>
          </p:nvSpPr>
          <p:spPr>
            <a:xfrm>
              <a:off x="940393" y="16978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050DD6DD-2D34-4F12-A354-626A6B035B51}"/>
                </a:ext>
              </a:extLst>
            </p:cNvPr>
            <p:cNvCxnSpPr>
              <a:cxnSpLocks/>
              <a:endCxn id="304" idx="3"/>
            </p:cNvCxnSpPr>
            <p:nvPr/>
          </p:nvCxnSpPr>
          <p:spPr>
            <a:xfrm flipH="1" flipV="1">
              <a:off x="2142197" y="1882508"/>
              <a:ext cx="4342579" cy="5016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Rechte verbindingslijn 307">
              <a:extLst>
                <a:ext uri="{FF2B5EF4-FFF2-40B4-BE49-F238E27FC236}">
                  <a16:creationId xmlns:a16="http://schemas.microsoft.com/office/drawing/2014/main" id="{CC685964-7052-4C6D-A1A1-C5C68EF4B93A}"/>
                </a:ext>
              </a:extLst>
            </p:cNvPr>
            <p:cNvCxnSpPr>
              <a:cxnSpLocks/>
              <a:stCxn id="304" idx="1"/>
              <a:endCxn id="303" idx="2"/>
            </p:cNvCxnSpPr>
            <p:nvPr/>
          </p:nvCxnSpPr>
          <p:spPr>
            <a:xfrm flipH="1" flipV="1">
              <a:off x="584366" y="1585807"/>
              <a:ext cx="356027" cy="2967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17B34847-CCA8-49A1-A633-8641E5922BF8}"/>
                </a:ext>
              </a:extLst>
            </p:cNvPr>
            <p:cNvCxnSpPr>
              <a:cxnSpLocks/>
              <a:stCxn id="289" idx="0"/>
              <a:endCxn id="279" idx="2"/>
            </p:cNvCxnSpPr>
            <p:nvPr/>
          </p:nvCxnSpPr>
          <p:spPr>
            <a:xfrm flipH="1" flipV="1">
              <a:off x="1453894" y="3603683"/>
              <a:ext cx="187128" cy="102355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Rechte verbindingslijn 311">
              <a:extLst>
                <a:ext uri="{FF2B5EF4-FFF2-40B4-BE49-F238E27FC236}">
                  <a16:creationId xmlns:a16="http://schemas.microsoft.com/office/drawing/2014/main" id="{277301C6-7C18-43FD-8C29-7C76179D32CC}"/>
                </a:ext>
              </a:extLst>
            </p:cNvPr>
            <p:cNvCxnSpPr>
              <a:cxnSpLocks/>
              <a:stCxn id="301" idx="2"/>
              <a:endCxn id="279" idx="0"/>
            </p:cNvCxnSpPr>
            <p:nvPr/>
          </p:nvCxnSpPr>
          <p:spPr>
            <a:xfrm flipH="1">
              <a:off x="1453894" y="2807577"/>
              <a:ext cx="91228" cy="42677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108860" y="510752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3"/>
            </p:cNvCxnSpPr>
            <p:nvPr/>
          </p:nvCxnSpPr>
          <p:spPr>
            <a:xfrm flipH="1" flipV="1">
              <a:off x="1310664" y="5292194"/>
              <a:ext cx="5388716" cy="35860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709762" y="3603683"/>
              <a:ext cx="744132" cy="15038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295775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288045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0" y="254812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5" y="5136739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9078082" y="5424995"/>
            <a:ext cx="944634" cy="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4" y="1917175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8080" y="2230743"/>
            <a:ext cx="944634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8" y="142341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2" y="254402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8" y="143038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2" y="1915275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6098" y="2859492"/>
            <a:ext cx="1235304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6106" y="1738881"/>
            <a:ext cx="1235302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7090" y="2230743"/>
            <a:ext cx="1235302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7096" y="1745852"/>
            <a:ext cx="1235296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4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3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6106" y="5424995"/>
            <a:ext cx="1235297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7091" y="5424995"/>
            <a:ext cx="12353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8" y="606858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19" y="416530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8" y="5117589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262" y="5748525"/>
            <a:ext cx="0" cy="320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262" y="4796242"/>
            <a:ext cx="1" cy="321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0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536595"/>
            <a:ext cx="925326" cy="8994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34587"/>
            <a:ext cx="925326" cy="899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9761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96753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4386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3514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70687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A9B67637-06C5-A51F-7CA8-D25570299985}"/>
              </a:ext>
            </a:extLst>
          </p:cNvPr>
          <p:cNvCxnSpPr>
            <a:cxnSpLocks/>
          </p:cNvCxnSpPr>
          <p:nvPr/>
        </p:nvCxnSpPr>
        <p:spPr>
          <a:xfrm>
            <a:off x="2674280" y="1803525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D18EF01-77ED-CDB6-C12D-AFC903E0314E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2EAB6D97-12A6-1EAC-3CC7-2DD3CB5DBF55}"/>
              </a:ext>
            </a:extLst>
          </p:cNvPr>
          <p:cNvCxnSpPr>
            <a:cxnSpLocks/>
          </p:cNvCxnSpPr>
          <p:nvPr/>
        </p:nvCxnSpPr>
        <p:spPr>
          <a:xfrm flipV="1">
            <a:off x="6502806" y="1520496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2D9B8BC0-D15B-2BA9-82FC-FD01F863C5A4}"/>
              </a:ext>
            </a:extLst>
          </p:cNvPr>
          <p:cNvCxnSpPr>
            <a:cxnSpLocks/>
          </p:cNvCxnSpPr>
          <p:nvPr/>
        </p:nvCxnSpPr>
        <p:spPr>
          <a:xfrm flipV="1">
            <a:off x="6511914" y="1520496"/>
            <a:ext cx="982151" cy="578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362A812B-1BF9-6D9F-554F-4859D6F9D2DF}"/>
              </a:ext>
            </a:extLst>
          </p:cNvPr>
          <p:cNvCxnSpPr>
            <a:cxnSpLocks/>
          </p:cNvCxnSpPr>
          <p:nvPr/>
        </p:nvCxnSpPr>
        <p:spPr>
          <a:xfrm>
            <a:off x="8546194" y="1504281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0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766957" y="490915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97737" y="39544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97736" y="540566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97737" y="46831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586558" y="5226157"/>
            <a:ext cx="1180399" cy="16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5242182"/>
            <a:ext cx="1055428" cy="16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842310" y="5226157"/>
            <a:ext cx="1055426" cy="496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842310" y="4271412"/>
            <a:ext cx="1055427" cy="954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842310" y="5000112"/>
            <a:ext cx="1055427" cy="226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511205" y="49251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97738" y="32486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97739" y="611631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842310" y="3565615"/>
            <a:ext cx="1055428" cy="1660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97739" y="25389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42309" y="2855969"/>
            <a:ext cx="1055430" cy="588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8842309" y="6423145"/>
            <a:ext cx="1055430" cy="10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511203" y="37409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511204" y="25279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766956" y="312774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57976"/>
            <a:ext cx="1055426" cy="120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455777" y="2844968"/>
            <a:ext cx="1055427" cy="1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586556" y="3444738"/>
            <a:ext cx="1180400" cy="613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86557" y="2844968"/>
            <a:ext cx="1180399" cy="5997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766956" y="61061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511203" y="608558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055426" cy="1143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86556" y="6402585"/>
            <a:ext cx="1180400" cy="20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1C0A1-6A61-573A-0EF9-B4702CE62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5"/>
          <a:stretch/>
        </p:blipFill>
        <p:spPr>
          <a:xfrm>
            <a:off x="6096000" y="168486"/>
            <a:ext cx="4569967" cy="22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7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6009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545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0319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1476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7" name="Rechte verbindingslijn 12">
            <a:extLst>
              <a:ext uri="{FF2B5EF4-FFF2-40B4-BE49-F238E27FC236}">
                <a16:creationId xmlns:a16="http://schemas.microsoft.com/office/drawing/2014/main" id="{5689BBF5-CA66-C03A-0BFE-AD2EEE1E7162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594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12">
            <a:extLst>
              <a:ext uri="{FF2B5EF4-FFF2-40B4-BE49-F238E27FC236}">
                <a16:creationId xmlns:a16="http://schemas.microsoft.com/office/drawing/2014/main" id="{DE7413DD-6FBD-59E8-7B81-59E83984D2CC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3423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A9B67637-06C5-A51F-7CA8-D25570299985}"/>
              </a:ext>
            </a:extLst>
          </p:cNvPr>
          <p:cNvCxnSpPr>
            <a:cxnSpLocks/>
          </p:cNvCxnSpPr>
          <p:nvPr/>
        </p:nvCxnSpPr>
        <p:spPr>
          <a:xfrm>
            <a:off x="2674280" y="1803525"/>
            <a:ext cx="997332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D18EF01-77ED-CDB6-C12D-AFC903E0314E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2EAB6D97-12A6-1EAC-3CC7-2DD3CB5DBF55}"/>
              </a:ext>
            </a:extLst>
          </p:cNvPr>
          <p:cNvCxnSpPr>
            <a:cxnSpLocks/>
          </p:cNvCxnSpPr>
          <p:nvPr/>
        </p:nvCxnSpPr>
        <p:spPr>
          <a:xfrm flipV="1">
            <a:off x="6502806" y="1520496"/>
            <a:ext cx="991259" cy="30169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2D9B8BC0-D15B-2BA9-82FC-FD01F863C5A4}"/>
              </a:ext>
            </a:extLst>
          </p:cNvPr>
          <p:cNvCxnSpPr>
            <a:cxnSpLocks/>
          </p:cNvCxnSpPr>
          <p:nvPr/>
        </p:nvCxnSpPr>
        <p:spPr>
          <a:xfrm flipV="1">
            <a:off x="6511914" y="1520496"/>
            <a:ext cx="982151" cy="57849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0FB70BEB-AE09-1550-1D29-2414B7EBDBED}"/>
              </a:ext>
            </a:extLst>
          </p:cNvPr>
          <p:cNvCxnSpPr>
            <a:cxnSpLocks/>
          </p:cNvCxnSpPr>
          <p:nvPr/>
        </p:nvCxnSpPr>
        <p:spPr>
          <a:xfrm flipV="1">
            <a:off x="6502806" y="1838401"/>
            <a:ext cx="991259" cy="602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2">
            <a:extLst>
              <a:ext uri="{FF2B5EF4-FFF2-40B4-BE49-F238E27FC236}">
                <a16:creationId xmlns:a16="http://schemas.microsoft.com/office/drawing/2014/main" id="{AFA8CADF-09E1-A08F-31C9-A6374F0DF0DE}"/>
              </a:ext>
            </a:extLst>
          </p:cNvPr>
          <p:cNvCxnSpPr>
            <a:cxnSpLocks/>
          </p:cNvCxnSpPr>
          <p:nvPr/>
        </p:nvCxnSpPr>
        <p:spPr>
          <a:xfrm flipV="1">
            <a:off x="6493698" y="2149785"/>
            <a:ext cx="991259" cy="602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362A812B-1BF9-6D9F-554F-4859D6F9D2DF}"/>
              </a:ext>
            </a:extLst>
          </p:cNvPr>
          <p:cNvCxnSpPr>
            <a:cxnSpLocks/>
          </p:cNvCxnSpPr>
          <p:nvPr/>
        </p:nvCxnSpPr>
        <p:spPr>
          <a:xfrm>
            <a:off x="8546194" y="1504281"/>
            <a:ext cx="1009474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">
            <a:extLst>
              <a:ext uri="{FF2B5EF4-FFF2-40B4-BE49-F238E27FC236}">
                <a16:creationId xmlns:a16="http://schemas.microsoft.com/office/drawing/2014/main" id="{95B93D9C-2F42-53F9-25C7-AFA65CAEDCBE}"/>
              </a:ext>
            </a:extLst>
          </p:cNvPr>
          <p:cNvCxnSpPr>
            <a:cxnSpLocks/>
          </p:cNvCxnSpPr>
          <p:nvPr/>
        </p:nvCxnSpPr>
        <p:spPr>
          <a:xfrm>
            <a:off x="8546194" y="1803525"/>
            <a:ext cx="1009474" cy="1132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">
            <a:extLst>
              <a:ext uri="{FF2B5EF4-FFF2-40B4-BE49-F238E27FC236}">
                <a16:creationId xmlns:a16="http://schemas.microsoft.com/office/drawing/2014/main" id="{1C3854FB-11FE-0079-B000-71EABCF2A804}"/>
              </a:ext>
            </a:extLst>
          </p:cNvPr>
          <p:cNvCxnSpPr>
            <a:cxnSpLocks/>
          </p:cNvCxnSpPr>
          <p:nvPr/>
        </p:nvCxnSpPr>
        <p:spPr>
          <a:xfrm>
            <a:off x="8546194" y="1838401"/>
            <a:ext cx="1009474" cy="3546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12">
            <a:extLst>
              <a:ext uri="{FF2B5EF4-FFF2-40B4-BE49-F238E27FC236}">
                <a16:creationId xmlns:a16="http://schemas.microsoft.com/office/drawing/2014/main" id="{BF46BB03-020D-0A4D-E540-707E030E358B}"/>
              </a:ext>
            </a:extLst>
          </p:cNvPr>
          <p:cNvCxnSpPr>
            <a:cxnSpLocks/>
          </p:cNvCxnSpPr>
          <p:nvPr/>
        </p:nvCxnSpPr>
        <p:spPr>
          <a:xfrm>
            <a:off x="8546194" y="1838401"/>
            <a:ext cx="997554" cy="4425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chte verbindingslijn 12">
            <a:extLst>
              <a:ext uri="{FF2B5EF4-FFF2-40B4-BE49-F238E27FC236}">
                <a16:creationId xmlns:a16="http://schemas.microsoft.com/office/drawing/2014/main" id="{402DF1D3-66FF-A40A-2E9A-72AD5650D9E0}"/>
              </a:ext>
            </a:extLst>
          </p:cNvPr>
          <p:cNvCxnSpPr>
            <a:cxnSpLocks/>
          </p:cNvCxnSpPr>
          <p:nvPr/>
        </p:nvCxnSpPr>
        <p:spPr>
          <a:xfrm>
            <a:off x="8546194" y="1803525"/>
            <a:ext cx="1009474" cy="4817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2">
            <a:extLst>
              <a:ext uri="{FF2B5EF4-FFF2-40B4-BE49-F238E27FC236}">
                <a16:creationId xmlns:a16="http://schemas.microsoft.com/office/drawing/2014/main" id="{D06013E3-DB47-E5FF-A4AE-03C53440F4F0}"/>
              </a:ext>
            </a:extLst>
          </p:cNvPr>
          <p:cNvCxnSpPr>
            <a:cxnSpLocks/>
          </p:cNvCxnSpPr>
          <p:nvPr/>
        </p:nvCxnSpPr>
        <p:spPr>
          <a:xfrm>
            <a:off x="8546194" y="2149785"/>
            <a:ext cx="1009474" cy="1448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1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), a </a:t>
            </a:r>
            <a:r>
              <a:rPr lang="nl-NL" dirty="0" err="1"/>
              <a:t>Usufruct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Ownership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9AC573-891C-894A-A4E6-2C0489ECCED3}"/>
              </a:ext>
            </a:extLst>
          </p:cNvPr>
          <p:cNvGrpSpPr/>
          <p:nvPr/>
        </p:nvGrpSpPr>
        <p:grpSpPr>
          <a:xfrm>
            <a:off x="211873" y="1413970"/>
            <a:ext cx="11848524" cy="5309119"/>
            <a:chOff x="211873" y="1413970"/>
            <a:chExt cx="11848524" cy="5309119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9458B085-C945-CD2E-DA5D-F4270F08D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362411" y="1413970"/>
              <a:ext cx="9697986" cy="5309119"/>
            </a:xfrm>
            <a:prstGeom prst="rect">
              <a:avLst/>
            </a:prstGeom>
          </p:spPr>
        </p:pic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923429" y="3367608"/>
              <a:ext cx="87705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665509" y="3182942"/>
              <a:ext cx="134562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759662" y="4247812"/>
              <a:ext cx="1098570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2"/>
            </p:cNvCxnSpPr>
            <p:nvPr/>
          </p:nvCxnSpPr>
          <p:spPr>
            <a:xfrm flipH="1" flipV="1">
              <a:off x="1308947" y="4617144"/>
              <a:ext cx="5222482" cy="4473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1308947" y="3552274"/>
              <a:ext cx="29375" cy="6955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kstvak 285">
              <a:extLst>
                <a:ext uri="{FF2B5EF4-FFF2-40B4-BE49-F238E27FC236}">
                  <a16:creationId xmlns:a16="http://schemas.microsoft.com/office/drawing/2014/main" id="{13F361B0-5348-4689-B970-B2DD994477BF}"/>
                </a:ext>
              </a:extLst>
            </p:cNvPr>
            <p:cNvSpPr txBox="1"/>
            <p:nvPr/>
          </p:nvSpPr>
          <p:spPr>
            <a:xfrm>
              <a:off x="211873" y="6143570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/>
                <a:t>Cooperation</a:t>
              </a:r>
              <a:endParaRPr lang="en-GB" dirty="0"/>
            </a:p>
          </p:txBody>
        </p:sp>
        <p:sp>
          <p:nvSpPr>
            <p:cNvPr id="287" name="Tekstvak 286">
              <a:extLst>
                <a:ext uri="{FF2B5EF4-FFF2-40B4-BE49-F238E27FC236}">
                  <a16:creationId xmlns:a16="http://schemas.microsoft.com/office/drawing/2014/main" id="{A95580EF-84F2-4CAD-A82C-ED136B728A6A}"/>
                </a:ext>
              </a:extLst>
            </p:cNvPr>
            <p:cNvSpPr txBox="1"/>
            <p:nvPr/>
          </p:nvSpPr>
          <p:spPr>
            <a:xfrm>
              <a:off x="1754414" y="537577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E1532DBA-B70A-4DE0-A2AD-F0B2874A3597}"/>
                </a:ext>
              </a:extLst>
            </p:cNvPr>
            <p:cNvCxnSpPr>
              <a:cxnSpLocks/>
              <a:stCxn id="287" idx="1"/>
              <a:endCxn id="286" idx="0"/>
            </p:cNvCxnSpPr>
            <p:nvPr/>
          </p:nvCxnSpPr>
          <p:spPr>
            <a:xfrm flipH="1">
              <a:off x="922231" y="5560442"/>
              <a:ext cx="832183" cy="58312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BAB3CAFA-E91D-4092-A0DB-367EA02F3414}"/>
                </a:ext>
              </a:extLst>
            </p:cNvPr>
            <p:cNvCxnSpPr>
              <a:cxnSpLocks/>
              <a:stCxn id="287" idx="0"/>
              <a:endCxn id="317" idx="2"/>
            </p:cNvCxnSpPr>
            <p:nvPr/>
          </p:nvCxnSpPr>
          <p:spPr>
            <a:xfrm flipH="1" flipV="1">
              <a:off x="1308947" y="4617144"/>
              <a:ext cx="1046369" cy="758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F6F0F305-BDFA-444D-8237-2CACCDC9D11D}"/>
                </a:ext>
              </a:extLst>
            </p:cNvPr>
            <p:cNvSpPr txBox="1"/>
            <p:nvPr/>
          </p:nvSpPr>
          <p:spPr>
            <a:xfrm>
              <a:off x="678048" y="2476615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Municipality</a:t>
              </a:r>
              <a:endParaRPr lang="en-GB" dirty="0"/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45A41A0F-8E51-4F0C-B383-179E3320628B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 flipV="1">
              <a:off x="2227364" y="1898068"/>
              <a:ext cx="4304065" cy="28771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4314E13F-4A1B-43DC-8548-6F751C555D1F}"/>
                </a:ext>
              </a:extLst>
            </p:cNvPr>
            <p:cNvSpPr txBox="1"/>
            <p:nvPr/>
          </p:nvSpPr>
          <p:spPr>
            <a:xfrm>
              <a:off x="1236387" y="1713402"/>
              <a:ext cx="99097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Usufruct</a:t>
              </a:r>
              <a:endParaRPr lang="en-GB" dirty="0"/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FB211B63-0409-4C34-B69C-CA3DC6784B57}"/>
                </a:ext>
              </a:extLst>
            </p:cNvPr>
            <p:cNvCxnSpPr>
              <a:cxnSpLocks/>
              <a:stCxn id="296" idx="2"/>
              <a:endCxn id="297" idx="0"/>
            </p:cNvCxnSpPr>
            <p:nvPr/>
          </p:nvCxnSpPr>
          <p:spPr>
            <a:xfrm flipH="1">
              <a:off x="1388406" y="2082734"/>
              <a:ext cx="343470" cy="39388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7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A1E3FEEC-BFF8-645F-E7B7-6248F4EC5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8980"/>
          <a:stretch/>
        </p:blipFill>
        <p:spPr>
          <a:xfrm>
            <a:off x="872157" y="906705"/>
            <a:ext cx="10455908" cy="5663682"/>
          </a:xfrm>
          <a:prstGeom prst="rect">
            <a:avLst/>
          </a:prstGeom>
        </p:spPr>
      </p:pic>
      <p:pic>
        <p:nvPicPr>
          <p:cNvPr id="8" name="Picture 2" descr="Wind power free icon">
            <a:extLst>
              <a:ext uri="{FF2B5EF4-FFF2-40B4-BE49-F238E27FC236}">
                <a16:creationId xmlns:a16="http://schemas.microsoft.com/office/drawing/2014/main" id="{C15EEF60-CA67-7B78-0EF4-DB417799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1278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ind power free icon">
            <a:extLst>
              <a:ext uri="{FF2B5EF4-FFF2-40B4-BE49-F238E27FC236}">
                <a16:creationId xmlns:a16="http://schemas.microsoft.com/office/drawing/2014/main" id="{DFE23223-C564-2C95-EDCF-1EF0DEE3B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8230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ind power free icon">
            <a:extLst>
              <a:ext uri="{FF2B5EF4-FFF2-40B4-BE49-F238E27FC236}">
                <a16:creationId xmlns:a16="http://schemas.microsoft.com/office/drawing/2014/main" id="{74BA7759-A87D-AAAE-E1D4-E740FAF5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5182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6122D8-9CA1-F6AA-55DD-AADA6DA32C18}"/>
              </a:ext>
            </a:extLst>
          </p:cNvPr>
          <p:cNvGrpSpPr/>
          <p:nvPr/>
        </p:nvGrpSpPr>
        <p:grpSpPr>
          <a:xfrm>
            <a:off x="524679" y="3429000"/>
            <a:ext cx="11429135" cy="2924173"/>
            <a:chOff x="573479" y="3204483"/>
            <a:chExt cx="11429135" cy="2924173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73482" y="4348041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Capital</a:t>
              </a:r>
              <a:r>
                <a:rPr lang="nl-NL" dirty="0">
                  <a:solidFill>
                    <a:schemeClr val="tx1"/>
                  </a:solidFill>
                </a:rPr>
                <a:t> Bank P07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809335" y="4360956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BAU06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27261" y="4349571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WR11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6762" y="4672183"/>
              <a:ext cx="1042573" cy="5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48835" y="4665039"/>
              <a:ext cx="1042574" cy="7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>
              <a:off x="8884688" y="4666569"/>
              <a:ext cx="1042573" cy="11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355185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Mortgage</a:t>
              </a:r>
              <a:r>
                <a:rPr lang="nl-NL" dirty="0">
                  <a:solidFill>
                    <a:schemeClr val="tx1"/>
                  </a:solidFill>
                </a:rPr>
                <a:t> Restriction01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197EDD-E105-4EC0-AF42-28FDB323BF95}"/>
                </a:ext>
              </a:extLst>
            </p:cNvPr>
            <p:cNvSpPr/>
            <p:nvPr/>
          </p:nvSpPr>
          <p:spPr>
            <a:xfrm>
              <a:off x="573480" y="320448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Cooperation P06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11839A2-F4FA-45E4-879E-6386736A66DB}"/>
                </a:ext>
              </a:extLst>
            </p:cNvPr>
            <p:cNvSpPr/>
            <p:nvPr/>
          </p:nvSpPr>
          <p:spPr>
            <a:xfrm>
              <a:off x="3691409" y="32044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Right06</a:t>
              </a: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342FAC0B-8A8B-4FBB-B783-7D536DD04F5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48833" y="3521481"/>
              <a:ext cx="10425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05982AA5-CC3F-4CD5-AD4B-3B77C537B7EB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5766762" y="3521481"/>
              <a:ext cx="1042573" cy="11564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AB43ACD-DB59-407A-8F66-AAFBFBDD5C3F}"/>
                </a:ext>
              </a:extLst>
            </p:cNvPr>
            <p:cNvSpPr/>
            <p:nvPr/>
          </p:nvSpPr>
          <p:spPr>
            <a:xfrm>
              <a:off x="3691408" y="54946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Usufruct</a:t>
              </a:r>
              <a:r>
                <a:rPr lang="nl-NL" dirty="0">
                  <a:solidFill>
                    <a:schemeClr val="tx1"/>
                  </a:solidFill>
                </a:rPr>
                <a:t> Right07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060E72D-E036-445C-89DA-DA8E5E065902}"/>
                </a:ext>
              </a:extLst>
            </p:cNvPr>
            <p:cNvSpPr/>
            <p:nvPr/>
          </p:nvSpPr>
          <p:spPr>
            <a:xfrm>
              <a:off x="573479" y="5491598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Municipality</a:t>
              </a:r>
              <a:r>
                <a:rPr lang="nl-NL" dirty="0">
                  <a:solidFill>
                    <a:schemeClr val="tx1"/>
                  </a:solidFill>
                </a:rPr>
                <a:t> P04</a:t>
              </a: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DB2B6EFB-AA08-4D7A-B474-5941B26CAEF5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2648832" y="5808596"/>
              <a:ext cx="1042576" cy="30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3A7CF5E-3EA0-4157-B2F3-34B70D5AFF59}"/>
                </a:ext>
              </a:extLst>
            </p:cNvPr>
            <p:cNvCxnSpPr>
              <a:cxnSpLocks/>
              <a:stCxn id="15" idx="3"/>
              <a:endCxn id="28" idx="1"/>
            </p:cNvCxnSpPr>
            <p:nvPr/>
          </p:nvCxnSpPr>
          <p:spPr>
            <a:xfrm flipV="1">
              <a:off x="5766761" y="4677954"/>
              <a:ext cx="1042574" cy="113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76" idx="0"/>
              <a:endCxn id="22" idx="2"/>
            </p:cNvCxnSpPr>
            <p:nvPr/>
          </p:nvCxnSpPr>
          <p:spPr>
            <a:xfrm flipV="1">
              <a:off x="4729086" y="3838479"/>
              <a:ext cx="0" cy="5167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4F4F0E-9207-CFB0-9447-FD3B0B69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09"/>
          <a:stretch/>
        </p:blipFill>
        <p:spPr>
          <a:xfrm>
            <a:off x="6474040" y="1078484"/>
            <a:ext cx="5206036" cy="2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37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8081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54100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63315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31463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Usufruct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9873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5151A129-2EFB-88E9-951B-428CB005E2A5}"/>
              </a:ext>
            </a:extLst>
          </p:cNvPr>
          <p:cNvCxnSpPr>
            <a:cxnSpLocks/>
          </p:cNvCxnSpPr>
          <p:nvPr/>
        </p:nvCxnSpPr>
        <p:spPr>
          <a:xfrm>
            <a:off x="2981704" y="2771648"/>
            <a:ext cx="8373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600C24F-5B20-F23D-B35B-56869C9A210E}"/>
              </a:ext>
            </a:extLst>
          </p:cNvPr>
          <p:cNvCxnSpPr>
            <a:cxnSpLocks/>
          </p:cNvCxnSpPr>
          <p:nvPr/>
        </p:nvCxnSpPr>
        <p:spPr>
          <a:xfrm>
            <a:off x="2981704" y="3028427"/>
            <a:ext cx="825223" cy="292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A937EF-79C4-DE9D-3349-C17D12C30DB0}"/>
              </a:ext>
            </a:extLst>
          </p:cNvPr>
          <p:cNvGrpSpPr/>
          <p:nvPr/>
        </p:nvGrpSpPr>
        <p:grpSpPr>
          <a:xfrm>
            <a:off x="3613998" y="2682240"/>
            <a:ext cx="192929" cy="3275047"/>
            <a:chOff x="2656066" y="4562855"/>
            <a:chExt cx="394337" cy="6659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16417-D677-57CD-3FD3-E03D02B70778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2" name="Rechte verbindingslijn 12">
                <a:extLst>
                  <a:ext uri="{FF2B5EF4-FFF2-40B4-BE49-F238E27FC236}">
                    <a16:creationId xmlns:a16="http://schemas.microsoft.com/office/drawing/2014/main" id="{80BB2DBE-9E9C-42CD-2DA9-59186B92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12">
                <a:extLst>
                  <a:ext uri="{FF2B5EF4-FFF2-40B4-BE49-F238E27FC236}">
                    <a16:creationId xmlns:a16="http://schemas.microsoft.com/office/drawing/2014/main" id="{4319B683-8E4D-91CD-C225-33D963DA8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Rechte verbindingslijn 12">
              <a:extLst>
                <a:ext uri="{FF2B5EF4-FFF2-40B4-BE49-F238E27FC236}">
                  <a16:creationId xmlns:a16="http://schemas.microsoft.com/office/drawing/2014/main" id="{BDEEB464-2438-07EC-1661-4619CB31043F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F3CB727E-FF68-23C6-E251-CA8740563395}"/>
              </a:ext>
            </a:extLst>
          </p:cNvPr>
          <p:cNvCxnSpPr>
            <a:cxnSpLocks/>
          </p:cNvCxnSpPr>
          <p:nvPr/>
        </p:nvCxnSpPr>
        <p:spPr>
          <a:xfrm>
            <a:off x="2969563" y="2155371"/>
            <a:ext cx="849504" cy="849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93250-13F0-E1B3-C096-5464BBC8DA4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655277" y="2679503"/>
            <a:ext cx="964866" cy="73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868E5F-F851-723F-7CC5-7E5EE0AE4E1F}"/>
              </a:ext>
            </a:extLst>
          </p:cNvPr>
          <p:cNvCxnSpPr>
            <a:cxnSpLocks/>
          </p:cNvCxnSpPr>
          <p:nvPr/>
        </p:nvCxnSpPr>
        <p:spPr>
          <a:xfrm flipV="1">
            <a:off x="6663325" y="2753133"/>
            <a:ext cx="944676" cy="2521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0FE4AE-00E3-3C4D-071D-09C7FFE567AA}"/>
              </a:ext>
            </a:extLst>
          </p:cNvPr>
          <p:cNvCxnSpPr>
            <a:cxnSpLocks/>
          </p:cNvCxnSpPr>
          <p:nvPr/>
        </p:nvCxnSpPr>
        <p:spPr>
          <a:xfrm flipV="1">
            <a:off x="6659516" y="2753133"/>
            <a:ext cx="948485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A95D589D-378B-CA50-E4D0-02C12351F5F8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6267" cy="82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37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49661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Usufruct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78260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032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48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7001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03988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5151A129-2EFB-88E9-951B-428CB005E2A5}"/>
              </a:ext>
            </a:extLst>
          </p:cNvPr>
          <p:cNvCxnSpPr>
            <a:cxnSpLocks/>
          </p:cNvCxnSpPr>
          <p:nvPr/>
        </p:nvCxnSpPr>
        <p:spPr>
          <a:xfrm>
            <a:off x="2981704" y="2771648"/>
            <a:ext cx="8373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600C24F-5B20-F23D-B35B-56869C9A210E}"/>
              </a:ext>
            </a:extLst>
          </p:cNvPr>
          <p:cNvCxnSpPr>
            <a:cxnSpLocks/>
          </p:cNvCxnSpPr>
          <p:nvPr/>
        </p:nvCxnSpPr>
        <p:spPr>
          <a:xfrm>
            <a:off x="2981704" y="3028427"/>
            <a:ext cx="825223" cy="292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A937EF-79C4-DE9D-3349-C17D12C30DB0}"/>
              </a:ext>
            </a:extLst>
          </p:cNvPr>
          <p:cNvGrpSpPr/>
          <p:nvPr/>
        </p:nvGrpSpPr>
        <p:grpSpPr>
          <a:xfrm>
            <a:off x="3613998" y="2682240"/>
            <a:ext cx="192929" cy="3275047"/>
            <a:chOff x="2656066" y="4562855"/>
            <a:chExt cx="394337" cy="6659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16417-D677-57CD-3FD3-E03D02B70778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2" name="Rechte verbindingslijn 12">
                <a:extLst>
                  <a:ext uri="{FF2B5EF4-FFF2-40B4-BE49-F238E27FC236}">
                    <a16:creationId xmlns:a16="http://schemas.microsoft.com/office/drawing/2014/main" id="{80BB2DBE-9E9C-42CD-2DA9-59186B92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12">
                <a:extLst>
                  <a:ext uri="{FF2B5EF4-FFF2-40B4-BE49-F238E27FC236}">
                    <a16:creationId xmlns:a16="http://schemas.microsoft.com/office/drawing/2014/main" id="{4319B683-8E4D-91CD-C225-33D963DA8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Rechte verbindingslijn 12">
              <a:extLst>
                <a:ext uri="{FF2B5EF4-FFF2-40B4-BE49-F238E27FC236}">
                  <a16:creationId xmlns:a16="http://schemas.microsoft.com/office/drawing/2014/main" id="{BDEEB464-2438-07EC-1661-4619CB31043F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F3CB727E-FF68-23C6-E251-CA8740563395}"/>
              </a:ext>
            </a:extLst>
          </p:cNvPr>
          <p:cNvCxnSpPr>
            <a:cxnSpLocks/>
          </p:cNvCxnSpPr>
          <p:nvPr/>
        </p:nvCxnSpPr>
        <p:spPr>
          <a:xfrm>
            <a:off x="2969563" y="2155371"/>
            <a:ext cx="849504" cy="849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93250-13F0-E1B3-C096-5464BBC8DA47}"/>
              </a:ext>
            </a:extLst>
          </p:cNvPr>
          <p:cNvCxnSpPr>
            <a:cxnSpLocks/>
          </p:cNvCxnSpPr>
          <p:nvPr/>
        </p:nvCxnSpPr>
        <p:spPr>
          <a:xfrm>
            <a:off x="6663325" y="2682240"/>
            <a:ext cx="956818" cy="7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868E5F-F851-723F-7CC5-7E5EE0AE4E1F}"/>
              </a:ext>
            </a:extLst>
          </p:cNvPr>
          <p:cNvCxnSpPr>
            <a:cxnSpLocks/>
          </p:cNvCxnSpPr>
          <p:nvPr/>
        </p:nvCxnSpPr>
        <p:spPr>
          <a:xfrm flipV="1">
            <a:off x="6663325" y="2753133"/>
            <a:ext cx="944676" cy="2521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0FE4AE-00E3-3C4D-071D-09C7FFE567AA}"/>
              </a:ext>
            </a:extLst>
          </p:cNvPr>
          <p:cNvCxnSpPr>
            <a:cxnSpLocks/>
          </p:cNvCxnSpPr>
          <p:nvPr/>
        </p:nvCxnSpPr>
        <p:spPr>
          <a:xfrm flipV="1">
            <a:off x="6659516" y="2753133"/>
            <a:ext cx="948485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A95D589D-378B-CA50-E4D0-02C12351F5F8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6267" cy="82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17067-B0D8-E10D-49EF-046AF7F4658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20665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DC2ECD-8039-037E-FB0B-9D52C4B74897}"/>
              </a:ext>
            </a:extLst>
          </p:cNvPr>
          <p:cNvGrpSpPr/>
          <p:nvPr/>
        </p:nvGrpSpPr>
        <p:grpSpPr>
          <a:xfrm>
            <a:off x="539579" y="1054359"/>
            <a:ext cx="11271996" cy="5253135"/>
            <a:chOff x="539579" y="1054359"/>
            <a:chExt cx="11271996" cy="5253135"/>
          </a:xfrm>
        </p:grpSpPr>
        <p:pic>
          <p:nvPicPr>
            <p:cNvPr id="6" name="Picture 5" descr="Treemap chart&#10;&#10;Description automatically generated">
              <a:extLst>
                <a:ext uri="{FF2B5EF4-FFF2-40B4-BE49-F238E27FC236}">
                  <a16:creationId xmlns:a16="http://schemas.microsoft.com/office/drawing/2014/main" id="{4D492464-BC52-6905-3E4D-6EF4EB3D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 b="9116"/>
            <a:stretch/>
          </p:blipFill>
          <p:spPr>
            <a:xfrm>
              <a:off x="2113589" y="1054359"/>
              <a:ext cx="9697986" cy="5253135"/>
            </a:xfrm>
            <a:prstGeom prst="rect">
              <a:avLst/>
            </a:prstGeom>
          </p:spPr>
        </p:pic>
        <p:sp>
          <p:nvSpPr>
            <p:cNvPr id="7" name="Tekstvak 286">
              <a:extLst>
                <a:ext uri="{FF2B5EF4-FFF2-40B4-BE49-F238E27FC236}">
                  <a16:creationId xmlns:a16="http://schemas.microsoft.com/office/drawing/2014/main" id="{59085A36-BC73-75EF-B5ED-CD6C1B62AC0E}"/>
                </a:ext>
              </a:extLst>
            </p:cNvPr>
            <p:cNvSpPr txBox="1"/>
            <p:nvPr/>
          </p:nvSpPr>
          <p:spPr>
            <a:xfrm>
              <a:off x="552057" y="47185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8" name="Tekstvak 296">
              <a:extLst>
                <a:ext uri="{FF2B5EF4-FFF2-40B4-BE49-F238E27FC236}">
                  <a16:creationId xmlns:a16="http://schemas.microsoft.com/office/drawing/2014/main" id="{61FB5000-117B-F9CD-FB02-A55DCBEDB1BD}"/>
                </a:ext>
              </a:extLst>
            </p:cNvPr>
            <p:cNvSpPr txBox="1"/>
            <p:nvPr/>
          </p:nvSpPr>
          <p:spPr>
            <a:xfrm>
              <a:off x="539579" y="2151198"/>
              <a:ext cx="197309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endParaRPr lang="en-GB" dirty="0"/>
            </a:p>
          </p:txBody>
        </p:sp>
        <p:sp>
          <p:nvSpPr>
            <p:cNvPr id="13" name="Tekstvak 286">
              <a:extLst>
                <a:ext uri="{FF2B5EF4-FFF2-40B4-BE49-F238E27FC236}">
                  <a16:creationId xmlns:a16="http://schemas.microsoft.com/office/drawing/2014/main" id="{655FA41B-0AEB-821E-5E55-53D480F4D2A1}"/>
                </a:ext>
              </a:extLst>
            </p:cNvPr>
            <p:cNvSpPr txBox="1"/>
            <p:nvPr/>
          </p:nvSpPr>
          <p:spPr>
            <a:xfrm>
              <a:off x="552057" y="338435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14" name="Tekstvak 286">
              <a:extLst>
                <a:ext uri="{FF2B5EF4-FFF2-40B4-BE49-F238E27FC236}">
                  <a16:creationId xmlns:a16="http://schemas.microsoft.com/office/drawing/2014/main" id="{33A1FC47-AA74-18A2-DDE9-E0883AE7D54B}"/>
                </a:ext>
              </a:extLst>
            </p:cNvPr>
            <p:cNvSpPr txBox="1"/>
            <p:nvPr/>
          </p:nvSpPr>
          <p:spPr>
            <a:xfrm>
              <a:off x="552057" y="40514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16" name="Rechte verbindingslijn 298">
              <a:extLst>
                <a:ext uri="{FF2B5EF4-FFF2-40B4-BE49-F238E27FC236}">
                  <a16:creationId xmlns:a16="http://schemas.microsoft.com/office/drawing/2014/main" id="{CF7154EE-117E-2587-BBC7-9D5BAF54492C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1753861" y="3569020"/>
              <a:ext cx="4936188" cy="1119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AA539A7-A69F-9B9D-76D3-CD99CDE6A7CE}"/>
                </a:ext>
              </a:extLst>
            </p:cNvPr>
            <p:cNvCxnSpPr>
              <a:cxnSpLocks/>
              <a:stCxn id="8" idx="1"/>
              <a:endCxn id="13" idx="1"/>
            </p:cNvCxnSpPr>
            <p:nvPr/>
          </p:nvCxnSpPr>
          <p:spPr>
            <a:xfrm rot="10800000" flipH="1" flipV="1">
              <a:off x="539579" y="2335864"/>
              <a:ext cx="12478" cy="1233156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5A1D67B-BF1A-1A15-9847-FE38455DB763}"/>
                </a:ext>
              </a:extLst>
            </p:cNvPr>
            <p:cNvCxnSpPr>
              <a:cxnSpLocks/>
              <a:stCxn id="8" idx="1"/>
              <a:endCxn id="14" idx="1"/>
            </p:cNvCxnSpPr>
            <p:nvPr/>
          </p:nvCxnSpPr>
          <p:spPr>
            <a:xfrm rot="10800000" flipH="1" flipV="1">
              <a:off x="539579" y="2335864"/>
              <a:ext cx="12478" cy="1900244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9D4CB8F6-9754-35A2-355A-5DCA07036C4E}"/>
                </a:ext>
              </a:extLst>
            </p:cNvPr>
            <p:cNvCxnSpPr>
              <a:stCxn id="8" idx="1"/>
              <a:endCxn id="7" idx="1"/>
            </p:cNvCxnSpPr>
            <p:nvPr/>
          </p:nvCxnSpPr>
          <p:spPr>
            <a:xfrm rot="10800000" flipH="1" flipV="1">
              <a:off x="539579" y="2335864"/>
              <a:ext cx="12478" cy="2567332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298">
              <a:extLst>
                <a:ext uri="{FF2B5EF4-FFF2-40B4-BE49-F238E27FC236}">
                  <a16:creationId xmlns:a16="http://schemas.microsoft.com/office/drawing/2014/main" id="{0B99BAA0-3DBE-5E95-AA4B-559C78925D27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1753861" y="3978682"/>
              <a:ext cx="5208721" cy="25742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298">
              <a:extLst>
                <a:ext uri="{FF2B5EF4-FFF2-40B4-BE49-F238E27FC236}">
                  <a16:creationId xmlns:a16="http://schemas.microsoft.com/office/drawing/2014/main" id="{E0FD7DF4-B2AC-711B-1C81-1372E5866F6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1753861" y="4090095"/>
              <a:ext cx="5710629" cy="8131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634339" y="58131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8615090" y="6130160"/>
            <a:ext cx="10192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34338" y="38862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615090" y="4203215"/>
            <a:ext cx="10192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445134" y="485280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445134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539737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520487" y="5152309"/>
            <a:ext cx="1019250" cy="17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20487" y="4203215"/>
            <a:ext cx="1019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539737" y="58131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445134" y="58018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019250" cy="947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20487" y="6118894"/>
            <a:ext cx="1019250" cy="112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539737" y="48353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634340" y="482805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203215"/>
            <a:ext cx="1019250" cy="96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019250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8615090" y="5145048"/>
            <a:ext cx="1019250" cy="7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92C1BC-4D20-900D-397A-688D67388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8"/>
          <a:stretch/>
        </p:blipFill>
        <p:spPr>
          <a:xfrm>
            <a:off x="4482811" y="336013"/>
            <a:ext cx="6098104" cy="30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11AF2EFA-8F84-FED9-6D43-DE639C65268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3292213"/>
            <a:ext cx="826267" cy="33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02F4BE7A-3C1F-9080-5756-97DF6F8484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2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D0AC4851-5A42-ECEE-E00F-6383E40DA75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594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E1F6E8-3E79-E67A-E74C-47F607B4BC83}"/>
              </a:ext>
            </a:extLst>
          </p:cNvPr>
          <p:cNvCxnSpPr>
            <a:cxnSpLocks/>
          </p:cNvCxnSpPr>
          <p:nvPr/>
        </p:nvCxnSpPr>
        <p:spPr>
          <a:xfrm flipV="1">
            <a:off x="6655946" y="3075295"/>
            <a:ext cx="959947" cy="230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7CEFB2-2AF2-0EB9-06CD-2436D5029E0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9527" y="3337311"/>
            <a:ext cx="960616" cy="271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02FBC5-E55A-6B8B-87C8-B37D81D66C70}"/>
              </a:ext>
            </a:extLst>
          </p:cNvPr>
          <p:cNvCxnSpPr>
            <a:cxnSpLocks/>
          </p:cNvCxnSpPr>
          <p:nvPr/>
        </p:nvCxnSpPr>
        <p:spPr>
          <a:xfrm flipV="1">
            <a:off x="6659527" y="3634607"/>
            <a:ext cx="956366" cy="302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86790517-538C-7F4C-7ABB-284A7E08053B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75295"/>
            <a:ext cx="822017" cy="789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145685E7-3064-76B1-DD9E-3BE5FD41BBE7}"/>
              </a:ext>
            </a:extLst>
          </p:cNvPr>
          <p:cNvCxnSpPr>
            <a:cxnSpLocks/>
          </p:cNvCxnSpPr>
          <p:nvPr/>
        </p:nvCxnSpPr>
        <p:spPr>
          <a:xfrm flipH="1" flipV="1">
            <a:off x="8673709" y="3373188"/>
            <a:ext cx="817767" cy="825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ED6604AC-BBCE-DA22-E78C-0D0FDFCC2CF5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634607"/>
            <a:ext cx="827149" cy="831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0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50801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5572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6850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69113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3025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9979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6481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25657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28529"/>
                  </a:ext>
                </a:extLst>
              </a:tr>
            </a:tbl>
          </a:graphicData>
        </a:graphic>
      </p:graphicFrame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11AF2EFA-8F84-FED9-6D43-DE639C65268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3292213"/>
            <a:ext cx="826267" cy="33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02F4BE7A-3C1F-9080-5756-97DF6F8484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2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D0AC4851-5A42-ECEE-E00F-6383E40DA75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594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E1F6E8-3E79-E67A-E74C-47F607B4BC83}"/>
              </a:ext>
            </a:extLst>
          </p:cNvPr>
          <p:cNvCxnSpPr>
            <a:cxnSpLocks/>
          </p:cNvCxnSpPr>
          <p:nvPr/>
        </p:nvCxnSpPr>
        <p:spPr>
          <a:xfrm flipV="1">
            <a:off x="6655946" y="3075295"/>
            <a:ext cx="959947" cy="230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7CEFB2-2AF2-0EB9-06CD-2436D5029E0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9527" y="3337311"/>
            <a:ext cx="960616" cy="271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02FBC5-E55A-6B8B-87C8-B37D81D66C70}"/>
              </a:ext>
            </a:extLst>
          </p:cNvPr>
          <p:cNvCxnSpPr>
            <a:cxnSpLocks/>
          </p:cNvCxnSpPr>
          <p:nvPr/>
        </p:nvCxnSpPr>
        <p:spPr>
          <a:xfrm flipV="1">
            <a:off x="6659527" y="3634607"/>
            <a:ext cx="956366" cy="302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86790517-538C-7F4C-7ABB-284A7E08053B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75295"/>
            <a:ext cx="822017" cy="789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145685E7-3064-76B1-DD9E-3BE5FD41BBE7}"/>
              </a:ext>
            </a:extLst>
          </p:cNvPr>
          <p:cNvCxnSpPr>
            <a:cxnSpLocks/>
          </p:cNvCxnSpPr>
          <p:nvPr/>
        </p:nvCxnSpPr>
        <p:spPr>
          <a:xfrm flipH="1" flipV="1">
            <a:off x="8673709" y="3373188"/>
            <a:ext cx="817767" cy="825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ED6604AC-BBCE-DA22-E78C-0D0FDFCC2CF5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634607"/>
            <a:ext cx="827149" cy="831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12737-85CD-E9E3-EADC-4B37F108884A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509506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Treemap chart&#10;&#10;Description automatically generated">
            <a:extLst>
              <a:ext uri="{FF2B5EF4-FFF2-40B4-BE49-F238E27FC236}">
                <a16:creationId xmlns:a16="http://schemas.microsoft.com/office/drawing/2014/main" id="{9FA7DB3A-AC13-D81E-B029-06EA509E0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 b="9049"/>
          <a:stretch/>
        </p:blipFill>
        <p:spPr>
          <a:xfrm>
            <a:off x="2038875" y="1165904"/>
            <a:ext cx="9697986" cy="5250090"/>
          </a:xfrm>
          <a:prstGeom prst="rect">
            <a:avLst/>
          </a:prstGeom>
        </p:spPr>
      </p:pic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366002" y="4105645"/>
            <a:ext cx="4521866" cy="203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03040" y="4170013"/>
            <a:ext cx="5070780" cy="10498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9718" y="3186741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95617" y="3002075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113927" y="2377505"/>
            <a:ext cx="563741" cy="62457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201901" y="4124590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38939" y="5035223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  <a:endCxn id="297" idx="2"/>
          </p:cNvCxnSpPr>
          <p:nvPr/>
        </p:nvCxnSpPr>
        <p:spPr>
          <a:xfrm flipV="1">
            <a:off x="600165" y="5404555"/>
            <a:ext cx="1220825" cy="434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220894" y="2008173"/>
            <a:ext cx="1786066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20894" y="5838908"/>
            <a:ext cx="758541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49176" y="4124590"/>
            <a:ext cx="755784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>
            <a:off x="904960" y="4309256"/>
            <a:ext cx="2969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748899-B478-90AB-6B02-D512E0ABD89E}"/>
              </a:ext>
            </a:extLst>
          </p:cNvPr>
          <p:cNvGrpSpPr/>
          <p:nvPr/>
        </p:nvGrpSpPr>
        <p:grpSpPr>
          <a:xfrm>
            <a:off x="252606" y="1237841"/>
            <a:ext cx="11576050" cy="5299788"/>
            <a:chOff x="252606" y="1237841"/>
            <a:chExt cx="11576050" cy="5299788"/>
          </a:xfrm>
        </p:grpSpPr>
        <p:pic>
          <p:nvPicPr>
            <p:cNvPr id="19" name="Picture 18" descr="Diagram, treemap chart&#10;&#10;Description automatically generated">
              <a:extLst>
                <a:ext uri="{FF2B5EF4-FFF2-40B4-BE49-F238E27FC236}">
                  <a16:creationId xmlns:a16="http://schemas.microsoft.com/office/drawing/2014/main" id="{BF118C3C-6AC8-1149-7BE9-BCF973B0E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8844"/>
            <a:stretch/>
          </p:blipFill>
          <p:spPr>
            <a:xfrm>
              <a:off x="2130670" y="1237841"/>
              <a:ext cx="9697986" cy="5299788"/>
            </a:xfrm>
            <a:prstGeom prst="rect">
              <a:avLst/>
            </a:prstGeom>
          </p:spPr>
        </p:pic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858999" y="3851612"/>
              <a:ext cx="4851701" cy="22078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694898" y="38877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cxnSp>
          <p:nvCxnSpPr>
            <p:cNvPr id="290" name="Rechte verbindingslijn 289">
              <a:extLst>
                <a:ext uri="{FF2B5EF4-FFF2-40B4-BE49-F238E27FC236}">
                  <a16:creationId xmlns:a16="http://schemas.microsoft.com/office/drawing/2014/main" id="{51B99FE6-8DD0-4ED9-995F-96C2C215C495}"/>
                </a:ext>
              </a:extLst>
            </p:cNvPr>
            <p:cNvCxnSpPr>
              <a:cxnSpLocks/>
              <a:stCxn id="298" idx="0"/>
              <a:endCxn id="289" idx="2"/>
            </p:cNvCxnSpPr>
            <p:nvPr/>
          </p:nvCxnSpPr>
          <p:spPr>
            <a:xfrm flipV="1">
              <a:off x="1145639" y="4257067"/>
              <a:ext cx="131310" cy="67861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97">
              <a:extLst>
                <a:ext uri="{FF2B5EF4-FFF2-40B4-BE49-F238E27FC236}">
                  <a16:creationId xmlns:a16="http://schemas.microsoft.com/office/drawing/2014/main" id="{8C3ABC72-5172-4DE1-9D93-5BE58DE4CD0A}"/>
                </a:ext>
              </a:extLst>
            </p:cNvPr>
            <p:cNvSpPr txBox="1"/>
            <p:nvPr/>
          </p:nvSpPr>
          <p:spPr>
            <a:xfrm>
              <a:off x="252606" y="4935683"/>
              <a:ext cx="1786066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Maria </a:t>
              </a:r>
              <a:r>
                <a:rPr lang="nl-NL" dirty="0" err="1"/>
                <a:t>and</a:t>
              </a:r>
              <a:r>
                <a:rPr lang="nl-NL" dirty="0"/>
                <a:t> Johan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1F80B2EE-0FC2-4740-B61E-4487DAAEC72F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858999" y="3297614"/>
              <a:ext cx="4851701" cy="3693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9D38AAE7-ECE1-403E-8A6D-E694DAE087E7}"/>
                </a:ext>
              </a:extLst>
            </p:cNvPr>
            <p:cNvSpPr txBox="1"/>
            <p:nvPr/>
          </p:nvSpPr>
          <p:spPr>
            <a:xfrm>
              <a:off x="252606" y="21028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0802CD0C-FC23-4E8E-A7E6-AE78B27078D8}"/>
                </a:ext>
              </a:extLst>
            </p:cNvPr>
            <p:cNvSpPr txBox="1"/>
            <p:nvPr/>
          </p:nvSpPr>
          <p:spPr>
            <a:xfrm>
              <a:off x="657195" y="311294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1D2B2331-0A92-46E6-9B6B-770F61D39985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472169"/>
              <a:ext cx="44074" cy="64077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435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51161" y="50660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86104" y="5383059"/>
            <a:ext cx="7650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45111" y="50629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810751" y="50660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13376" y="4589661"/>
            <a:ext cx="1097375" cy="793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79470" y="427266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554823" y="4589661"/>
            <a:ext cx="108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79471" y="50660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479472" y="586509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654442" y="585326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 flipV="1">
            <a:off x="5729795" y="5383059"/>
            <a:ext cx="1080956" cy="787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638023" y="427266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2046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 flipV="1">
            <a:off x="255482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2554825" y="6170265"/>
            <a:ext cx="1099617" cy="11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3466C22-07FD-DD7C-6F7D-97A9EC5A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8"/>
          <a:stretch/>
        </p:blipFill>
        <p:spPr>
          <a:xfrm>
            <a:off x="5411756" y="954561"/>
            <a:ext cx="6156138" cy="30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B3478844-ACA9-BF7F-33EE-5B7F2FC54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7" b="9251"/>
          <a:stretch/>
        </p:blipFill>
        <p:spPr>
          <a:xfrm>
            <a:off x="1247007" y="951722"/>
            <a:ext cx="9697986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3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1080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5172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74190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3158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 flipV="1">
            <a:off x="2985796" y="3307321"/>
            <a:ext cx="820620" cy="33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3212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99E9A4BD-5DD9-C9CB-6BD7-EC77D721C012}"/>
              </a:ext>
            </a:extLst>
          </p:cNvPr>
          <p:cNvCxnSpPr>
            <a:cxnSpLocks/>
          </p:cNvCxnSpPr>
          <p:nvPr/>
        </p:nvCxnSpPr>
        <p:spPr>
          <a:xfrm>
            <a:off x="2985796" y="3664069"/>
            <a:ext cx="820620" cy="505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73653" y="3937373"/>
            <a:ext cx="832763" cy="583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8D5667-3202-B782-AFAF-5865D8B38A0B}"/>
              </a:ext>
            </a:extLst>
          </p:cNvPr>
          <p:cNvCxnSpPr>
            <a:cxnSpLocks/>
          </p:cNvCxnSpPr>
          <p:nvPr/>
        </p:nvCxnSpPr>
        <p:spPr>
          <a:xfrm flipV="1">
            <a:off x="6655277" y="3073939"/>
            <a:ext cx="956307" cy="218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60A143D9-7F71-46F1-77D5-B14DADBE45DC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44296"/>
            <a:ext cx="823337" cy="872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AA7386-2704-102B-35DD-2B830603FF0D}"/>
              </a:ext>
            </a:extLst>
          </p:cNvPr>
          <p:cNvCxnSpPr>
            <a:cxnSpLocks/>
          </p:cNvCxnSpPr>
          <p:nvPr/>
        </p:nvCxnSpPr>
        <p:spPr>
          <a:xfrm flipV="1">
            <a:off x="6663836" y="3073939"/>
            <a:ext cx="941084" cy="11159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</p:cNvCxnSpPr>
          <p:nvPr/>
        </p:nvCxnSpPr>
        <p:spPr>
          <a:xfrm flipV="1">
            <a:off x="6663835" y="3073939"/>
            <a:ext cx="941085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23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94825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931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88765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7301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9818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360374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 flipV="1">
            <a:off x="2985796" y="3307321"/>
            <a:ext cx="820620" cy="33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3212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99E9A4BD-5DD9-C9CB-6BD7-EC77D721C012}"/>
              </a:ext>
            </a:extLst>
          </p:cNvPr>
          <p:cNvCxnSpPr>
            <a:cxnSpLocks/>
          </p:cNvCxnSpPr>
          <p:nvPr/>
        </p:nvCxnSpPr>
        <p:spPr>
          <a:xfrm>
            <a:off x="2985796" y="3664069"/>
            <a:ext cx="820620" cy="505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73653" y="3937373"/>
            <a:ext cx="832763" cy="583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8D5667-3202-B782-AFAF-5865D8B38A0B}"/>
              </a:ext>
            </a:extLst>
          </p:cNvPr>
          <p:cNvCxnSpPr>
            <a:cxnSpLocks/>
          </p:cNvCxnSpPr>
          <p:nvPr/>
        </p:nvCxnSpPr>
        <p:spPr>
          <a:xfrm flipV="1">
            <a:off x="6655277" y="3073939"/>
            <a:ext cx="956307" cy="218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60A143D9-7F71-46F1-77D5-B14DADBE45DC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44296"/>
            <a:ext cx="823337" cy="872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AA7386-2704-102B-35DD-2B830603FF0D}"/>
              </a:ext>
            </a:extLst>
          </p:cNvPr>
          <p:cNvCxnSpPr>
            <a:cxnSpLocks/>
          </p:cNvCxnSpPr>
          <p:nvPr/>
        </p:nvCxnSpPr>
        <p:spPr>
          <a:xfrm flipV="1">
            <a:off x="6663836" y="3073939"/>
            <a:ext cx="941084" cy="11159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</p:cNvCxnSpPr>
          <p:nvPr/>
        </p:nvCxnSpPr>
        <p:spPr>
          <a:xfrm flipV="1">
            <a:off x="6663835" y="3073939"/>
            <a:ext cx="941085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312F2F-1F3B-91B0-4CE8-4636751F7139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431807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BCC3F0-3557-0675-4400-F9927ADC2900}"/>
              </a:ext>
            </a:extLst>
          </p:cNvPr>
          <p:cNvGrpSpPr/>
          <p:nvPr/>
        </p:nvGrpSpPr>
        <p:grpSpPr>
          <a:xfrm>
            <a:off x="110760" y="1045028"/>
            <a:ext cx="11730415" cy="5309119"/>
            <a:chOff x="110760" y="1045028"/>
            <a:chExt cx="11730415" cy="5309119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341C2C09-74CB-1652-0AC3-21DC98A0C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143189" y="1045028"/>
              <a:ext cx="9697986" cy="5309119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923999" y="3694590"/>
              <a:ext cx="5083291" cy="2317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8696" y="3051203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10760" y="28665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722195" y="37416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>
              <a:off x="1072177" y="3235869"/>
              <a:ext cx="250920" cy="5057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1923999" y="3952735"/>
              <a:ext cx="5083291" cy="6530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722195" y="44211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260246" y="5245157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0"/>
              <a:endCxn id="299" idx="2"/>
            </p:cNvCxnSpPr>
            <p:nvPr/>
          </p:nvCxnSpPr>
          <p:spPr>
            <a:xfrm flipV="1">
              <a:off x="638138" y="4790462"/>
              <a:ext cx="684959" cy="45469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514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9AA-B60D-2183-9240-0F052D6FC7F0}"/>
              </a:ext>
            </a:extLst>
          </p:cNvPr>
          <p:cNvGrpSpPr/>
          <p:nvPr/>
        </p:nvGrpSpPr>
        <p:grpSpPr>
          <a:xfrm>
            <a:off x="510799" y="4158181"/>
            <a:ext cx="11456895" cy="1476653"/>
            <a:chOff x="613554" y="3728973"/>
            <a:chExt cx="11456895" cy="1476653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1D34BEC-31CF-4010-8F66-D486CBFDD04D}"/>
                </a:ext>
              </a:extLst>
            </p:cNvPr>
            <p:cNvSpPr/>
            <p:nvPr/>
          </p:nvSpPr>
          <p:spPr>
            <a:xfrm>
              <a:off x="3726584" y="372897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Right09</a:t>
              </a:r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ADE58452-A1E6-48BC-AD66-94EC7F248F82}"/>
                </a:ext>
              </a:extLst>
            </p:cNvPr>
            <p:cNvCxnSpPr>
              <a:cxnSpLocks/>
              <a:stCxn id="21" idx="3"/>
              <a:endCxn id="28" idx="1"/>
            </p:cNvCxnSpPr>
            <p:nvPr/>
          </p:nvCxnSpPr>
          <p:spPr>
            <a:xfrm>
              <a:off x="5801937" y="4045971"/>
              <a:ext cx="1080129" cy="5252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76050296-00A1-4E4A-8555-D62F4E1DFA80}"/>
                </a:ext>
              </a:extLst>
            </p:cNvPr>
            <p:cNvSpPr/>
            <p:nvPr/>
          </p:nvSpPr>
          <p:spPr>
            <a:xfrm>
              <a:off x="613554" y="372897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Company P08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7030E1D-25AB-41D5-84C8-D728BEF49AD0}"/>
                </a:ext>
              </a:extLst>
            </p:cNvPr>
            <p:cNvSpPr/>
            <p:nvPr/>
          </p:nvSpPr>
          <p:spPr>
            <a:xfrm>
              <a:off x="6882066" y="425426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B2072A-DAB3-4D19-B4A4-C8E34A463001}"/>
                </a:ext>
              </a:extLst>
            </p:cNvPr>
            <p:cNvSpPr/>
            <p:nvPr/>
          </p:nvSpPr>
          <p:spPr>
            <a:xfrm>
              <a:off x="9995096" y="4254632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WR13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F60F52CF-7BE3-449C-B81A-B9B3768CF16F}"/>
                </a:ext>
              </a:extLst>
            </p:cNvPr>
            <p:cNvCxnSpPr>
              <a:cxnSpLocks/>
              <a:stCxn id="70" idx="3"/>
              <a:endCxn id="21" idx="1"/>
            </p:cNvCxnSpPr>
            <p:nvPr/>
          </p:nvCxnSpPr>
          <p:spPr>
            <a:xfrm>
              <a:off x="2688907" y="4045971"/>
              <a:ext cx="10376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E3F59F44-DE34-4127-AF4D-DC1B489824F3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8957419" y="4571260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13554" y="4571630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Anton P11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AD569DF-8010-4301-ADFF-85E8D10ECBE2}"/>
                </a:ext>
              </a:extLst>
            </p:cNvPr>
            <p:cNvSpPr/>
            <p:nvPr/>
          </p:nvSpPr>
          <p:spPr>
            <a:xfrm>
              <a:off x="3726584" y="45712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Right12</a:t>
              </a:r>
            </a:p>
          </p:txBody>
        </p: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D094643D-6D0F-4EBF-BC6B-D7D3B7A37E58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 flipV="1">
              <a:off x="5801937" y="4571260"/>
              <a:ext cx="1080129" cy="316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DFCFB6D-C902-4FAA-BECB-013479646861}"/>
                </a:ext>
              </a:extLst>
            </p:cNvPr>
            <p:cNvCxnSpPr>
              <a:cxnSpLocks/>
              <a:stCxn id="32" idx="3"/>
              <a:endCxn id="48" idx="1"/>
            </p:cNvCxnSpPr>
            <p:nvPr/>
          </p:nvCxnSpPr>
          <p:spPr>
            <a:xfrm flipV="1">
              <a:off x="2688907" y="4888258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DD9D82-1560-52A8-9934-419451B60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71"/>
          <a:stretch/>
        </p:blipFill>
        <p:spPr>
          <a:xfrm>
            <a:off x="5801937" y="837505"/>
            <a:ext cx="5941522" cy="29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4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8448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72494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70406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5198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4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530116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00922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26237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712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043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08051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85D76C2-0ABD-EE29-C594-C99F741FDEA6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88805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E93EA3-E322-80F1-14D5-75069D71FCC1}"/>
              </a:ext>
            </a:extLst>
          </p:cNvPr>
          <p:cNvGrpSpPr/>
          <p:nvPr/>
        </p:nvGrpSpPr>
        <p:grpSpPr>
          <a:xfrm>
            <a:off x="108701" y="1103907"/>
            <a:ext cx="11633104" cy="5239276"/>
            <a:chOff x="108701" y="1103907"/>
            <a:chExt cx="11633104" cy="5239276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00FD6FD5-D593-85BE-092F-781AC0F42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7" b="9317"/>
            <a:stretch/>
          </p:blipFill>
          <p:spPr>
            <a:xfrm>
              <a:off x="2043819" y="1103907"/>
              <a:ext cx="9697986" cy="5239276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651999" y="3391460"/>
              <a:ext cx="5240813" cy="3231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6637" y="2958734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08701" y="2774068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450195" y="352993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 flipH="1">
              <a:off x="1051097" y="3143400"/>
              <a:ext cx="19021" cy="38653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2551546" y="3984318"/>
              <a:ext cx="4370964" cy="97388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1387445" y="47735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175496" y="4770739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3"/>
              <a:endCxn id="299" idx="1"/>
            </p:cNvCxnSpPr>
            <p:nvPr/>
          </p:nvCxnSpPr>
          <p:spPr>
            <a:xfrm>
              <a:off x="931280" y="4955405"/>
              <a:ext cx="456165" cy="279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CD0D802F-2C42-446B-8352-1C8CA8A582AA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2551546" y="4057079"/>
              <a:ext cx="4507342" cy="168594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001CCD8-658B-4498-8460-00651208C247}"/>
                </a:ext>
              </a:extLst>
            </p:cNvPr>
            <p:cNvSpPr txBox="1"/>
            <p:nvPr/>
          </p:nvSpPr>
          <p:spPr>
            <a:xfrm>
              <a:off x="1429207" y="5558359"/>
              <a:ext cx="1122339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512EFDD5-E592-4FAD-815B-06051377C107}"/>
                </a:ext>
              </a:extLst>
            </p:cNvPr>
            <p:cNvSpPr txBox="1"/>
            <p:nvPr/>
          </p:nvSpPr>
          <p:spPr>
            <a:xfrm>
              <a:off x="119316" y="5430511"/>
              <a:ext cx="1028501" cy="646331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AE03D795-D231-49DB-9050-CF8FFF260689}"/>
                </a:ext>
              </a:extLst>
            </p:cNvPr>
            <p:cNvCxnSpPr>
              <a:cxnSpLocks/>
              <a:stCxn id="290" idx="3"/>
              <a:endCxn id="289" idx="1"/>
            </p:cNvCxnSpPr>
            <p:nvPr/>
          </p:nvCxnSpPr>
          <p:spPr>
            <a:xfrm flipV="1">
              <a:off x="1147817" y="5743025"/>
              <a:ext cx="281390" cy="106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E03FE8E2-B3D6-4A96-8194-03404AC78DC8}"/>
                </a:ext>
              </a:extLst>
            </p:cNvPr>
            <p:cNvCxnSpPr>
              <a:cxnSpLocks/>
              <a:stCxn id="299" idx="2"/>
              <a:endCxn id="289" idx="0"/>
            </p:cNvCxnSpPr>
            <p:nvPr/>
          </p:nvCxnSpPr>
          <p:spPr>
            <a:xfrm>
              <a:off x="1969496" y="5142867"/>
              <a:ext cx="20881" cy="41549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41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95195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268951"/>
            <a:ext cx="1290083" cy="982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520383" y="394076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47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9850936" y="493090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2595736" y="4257764"/>
            <a:ext cx="1130836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9167361" y="5247905"/>
            <a:ext cx="683575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520384" y="491972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595737" y="5236718"/>
            <a:ext cx="1130834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520384" y="59098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0" y="59098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3" y="5251763"/>
            <a:ext cx="1290085" cy="975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595737" y="6226859"/>
            <a:ext cx="1130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7" y="5564903"/>
            <a:ext cx="1" cy="34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990B4-E4D7-49BB-AD2B-31783FEC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0"/>
          <a:stretch/>
        </p:blipFill>
        <p:spPr>
          <a:xfrm>
            <a:off x="6096000" y="891506"/>
            <a:ext cx="5641910" cy="27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5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9206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86899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79532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5195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16547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CE2363D8-9A88-1F87-DD95-4CBDF78A851B}"/>
              </a:ext>
            </a:extLst>
          </p:cNvPr>
          <p:cNvCxnSpPr>
            <a:cxnSpLocks/>
          </p:cNvCxnSpPr>
          <p:nvPr/>
        </p:nvCxnSpPr>
        <p:spPr>
          <a:xfrm>
            <a:off x="2985796" y="3033867"/>
            <a:ext cx="829179" cy="3213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B9DD3-2785-12DC-A14E-F83383A3B7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0297" y="3337311"/>
            <a:ext cx="969846" cy="2962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BB077E-F5CB-A9DF-CF98-21B898257384}"/>
              </a:ext>
            </a:extLst>
          </p:cNvPr>
          <p:cNvGrpSpPr/>
          <p:nvPr/>
        </p:nvGrpSpPr>
        <p:grpSpPr>
          <a:xfrm>
            <a:off x="3287645" y="4747485"/>
            <a:ext cx="524613" cy="1486844"/>
            <a:chOff x="2656066" y="4562855"/>
            <a:chExt cx="394337" cy="6659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5BE241-CEFB-636E-C696-6C152DB7928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31" name="Rechte verbindingslijn 12">
                <a:extLst>
                  <a:ext uri="{FF2B5EF4-FFF2-40B4-BE49-F238E27FC236}">
                    <a16:creationId xmlns:a16="http://schemas.microsoft.com/office/drawing/2014/main" id="{3EBF3369-0B21-F5F5-2B2B-1E4254709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12">
                <a:extLst>
                  <a:ext uri="{FF2B5EF4-FFF2-40B4-BE49-F238E27FC236}">
                    <a16:creationId xmlns:a16="http://schemas.microsoft.com/office/drawing/2014/main" id="{BB5FAC45-0734-1A81-318A-6E6D2734E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chte verbindingslijn 12">
              <a:extLst>
                <a:ext uri="{FF2B5EF4-FFF2-40B4-BE49-F238E27FC236}">
                  <a16:creationId xmlns:a16="http://schemas.microsoft.com/office/drawing/2014/main" id="{C018102E-34FA-B9C3-72EA-D8785C0DA69B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618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1513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0989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0527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65771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891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3506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CE2363D8-9A88-1F87-DD95-4CBDF78A851B}"/>
              </a:ext>
            </a:extLst>
          </p:cNvPr>
          <p:cNvCxnSpPr>
            <a:cxnSpLocks/>
          </p:cNvCxnSpPr>
          <p:nvPr/>
        </p:nvCxnSpPr>
        <p:spPr>
          <a:xfrm>
            <a:off x="2985796" y="3033867"/>
            <a:ext cx="829179" cy="3213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B9DD3-2785-12DC-A14E-F83383A3B7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0297" y="3337311"/>
            <a:ext cx="969846" cy="2962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BB077E-F5CB-A9DF-CF98-21B898257384}"/>
              </a:ext>
            </a:extLst>
          </p:cNvPr>
          <p:cNvGrpSpPr/>
          <p:nvPr/>
        </p:nvGrpSpPr>
        <p:grpSpPr>
          <a:xfrm>
            <a:off x="3287645" y="4747485"/>
            <a:ext cx="524613" cy="1486844"/>
            <a:chOff x="2656066" y="4562855"/>
            <a:chExt cx="394337" cy="6659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5BE241-CEFB-636E-C696-6C152DB7928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31" name="Rechte verbindingslijn 12">
                <a:extLst>
                  <a:ext uri="{FF2B5EF4-FFF2-40B4-BE49-F238E27FC236}">
                    <a16:creationId xmlns:a16="http://schemas.microsoft.com/office/drawing/2014/main" id="{3EBF3369-0B21-F5F5-2B2B-1E4254709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12">
                <a:extLst>
                  <a:ext uri="{FF2B5EF4-FFF2-40B4-BE49-F238E27FC236}">
                    <a16:creationId xmlns:a16="http://schemas.microsoft.com/office/drawing/2014/main" id="{BB5FAC45-0734-1A81-318A-6E6D2734E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chte verbindingslijn 12">
              <a:extLst>
                <a:ext uri="{FF2B5EF4-FFF2-40B4-BE49-F238E27FC236}">
                  <a16:creationId xmlns:a16="http://schemas.microsoft.com/office/drawing/2014/main" id="{C018102E-34FA-B9C3-72EA-D8785C0DA69B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38BC7-A8F0-95C3-5A0D-7597B4D95808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91891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9D889E7-64E0-5D68-2AD5-3D3E8AD0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 b="8707"/>
          <a:stretch/>
        </p:blipFill>
        <p:spPr>
          <a:xfrm>
            <a:off x="1247007" y="905068"/>
            <a:ext cx="9697986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7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626505" y="2551817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487174" y="2868815"/>
            <a:ext cx="1139331" cy="1033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5702193" y="2868815"/>
            <a:ext cx="920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623009" y="25518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9704140" y="25518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698362" y="2868815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9704139" y="454958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411821" y="358494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626505" y="4555164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623008" y="45495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>
            <a:off x="8698361" y="4866584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487174" y="3901946"/>
            <a:ext cx="1139331" cy="970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702193" y="4866584"/>
            <a:ext cx="920815" cy="5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6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9015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7922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913116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016842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093853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91140CFA-33D2-816E-EFA6-51E19BA50AD3}"/>
              </a:ext>
            </a:extLst>
          </p:cNvPr>
          <p:cNvCxnSpPr>
            <a:cxnSpLocks/>
          </p:cNvCxnSpPr>
          <p:nvPr/>
        </p:nvCxnSpPr>
        <p:spPr>
          <a:xfrm>
            <a:off x="2973149" y="3048000"/>
            <a:ext cx="838914" cy="2924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80B191F2-3491-2789-AA5E-41E3DCE9BAF8}"/>
              </a:ext>
            </a:extLst>
          </p:cNvPr>
          <p:cNvCxnSpPr>
            <a:cxnSpLocks/>
          </p:cNvCxnSpPr>
          <p:nvPr/>
        </p:nvCxnSpPr>
        <p:spPr>
          <a:xfrm>
            <a:off x="2975634" y="3048000"/>
            <a:ext cx="836429" cy="3266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726834-C6C8-23B3-747B-95F764D099E5}"/>
              </a:ext>
            </a:extLst>
          </p:cNvPr>
          <p:cNvCxnSpPr>
            <a:cxnSpLocks/>
          </p:cNvCxnSpPr>
          <p:nvPr/>
        </p:nvCxnSpPr>
        <p:spPr>
          <a:xfrm flipV="1">
            <a:off x="6652512" y="2771648"/>
            <a:ext cx="967631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9A95-298F-721C-2A1E-60AFA5BBB15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2512" y="3337311"/>
            <a:ext cx="967631" cy="2977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A158612-46D6-4798-9E3E-FB8AAEAB8C4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3355" cy="811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3D0D3268-5A85-464D-BC76-BEF66B5DF0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55" cy="8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37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3690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0463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6832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4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63132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927218"/>
                  </a:ext>
                </a:extLst>
              </a:tr>
            </a:tbl>
          </a:graphicData>
        </a:graphic>
      </p:graphicFrame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91140CFA-33D2-816E-EFA6-51E19BA50AD3}"/>
              </a:ext>
            </a:extLst>
          </p:cNvPr>
          <p:cNvCxnSpPr>
            <a:cxnSpLocks/>
          </p:cNvCxnSpPr>
          <p:nvPr/>
        </p:nvCxnSpPr>
        <p:spPr>
          <a:xfrm>
            <a:off x="2973149" y="3048000"/>
            <a:ext cx="838914" cy="2924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80B191F2-3491-2789-AA5E-41E3DCE9BAF8}"/>
              </a:ext>
            </a:extLst>
          </p:cNvPr>
          <p:cNvCxnSpPr>
            <a:cxnSpLocks/>
          </p:cNvCxnSpPr>
          <p:nvPr/>
        </p:nvCxnSpPr>
        <p:spPr>
          <a:xfrm>
            <a:off x="2975634" y="3048000"/>
            <a:ext cx="836429" cy="3266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726834-C6C8-23B3-747B-95F764D099E5}"/>
              </a:ext>
            </a:extLst>
          </p:cNvPr>
          <p:cNvCxnSpPr>
            <a:cxnSpLocks/>
          </p:cNvCxnSpPr>
          <p:nvPr/>
        </p:nvCxnSpPr>
        <p:spPr>
          <a:xfrm flipV="1">
            <a:off x="6652512" y="2771648"/>
            <a:ext cx="967631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9A95-298F-721C-2A1E-60AFA5BBB15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2512" y="3337311"/>
            <a:ext cx="967631" cy="2977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A158612-46D6-4798-9E3E-FB8AAEAB8C4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3355" cy="811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3D0D3268-5A85-464D-BC76-BEF66B5DF0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55" cy="8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2DD24-5845-2CDB-F215-3FD67AD03483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327668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D479A6-DDC5-25B4-71EC-9001BCC71629}"/>
              </a:ext>
            </a:extLst>
          </p:cNvPr>
          <p:cNvGrpSpPr/>
          <p:nvPr/>
        </p:nvGrpSpPr>
        <p:grpSpPr>
          <a:xfrm>
            <a:off x="252606" y="1063690"/>
            <a:ext cx="11735207" cy="5278085"/>
            <a:chOff x="252606" y="1063690"/>
            <a:chExt cx="11735207" cy="5278085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9DF698DA-C6D0-C179-0514-1AEEBFFC9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2" b="9138"/>
            <a:stretch/>
          </p:blipFill>
          <p:spPr>
            <a:xfrm>
              <a:off x="2289827" y="1063690"/>
              <a:ext cx="9697986" cy="5242284"/>
            </a:xfrm>
            <a:prstGeom prst="rect">
              <a:avLst/>
            </a:prstGeom>
          </p:spPr>
        </p:pic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DDEC7182-9AAA-4958-8590-58FFCAE98505}"/>
                </a:ext>
              </a:extLst>
            </p:cNvPr>
            <p:cNvCxnSpPr>
              <a:cxnSpLocks/>
              <a:endCxn id="297" idx="3"/>
            </p:cNvCxnSpPr>
            <p:nvPr/>
          </p:nvCxnSpPr>
          <p:spPr>
            <a:xfrm flipH="1">
              <a:off x="1490816" y="3988113"/>
              <a:ext cx="5955013" cy="99216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17DD68F5-7E31-441E-9A94-E09837B38B71}"/>
                </a:ext>
              </a:extLst>
            </p:cNvPr>
            <p:cNvSpPr txBox="1"/>
            <p:nvPr/>
          </p:nvSpPr>
          <p:spPr>
            <a:xfrm>
              <a:off x="777159" y="4795612"/>
              <a:ext cx="71365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Lease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306" idx="0"/>
              <a:endCxn id="297" idx="2"/>
            </p:cNvCxnSpPr>
            <p:nvPr/>
          </p:nvCxnSpPr>
          <p:spPr>
            <a:xfrm flipV="1">
              <a:off x="725683" y="5164944"/>
              <a:ext cx="408305" cy="8074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kstvak 305">
              <a:extLst>
                <a:ext uri="{FF2B5EF4-FFF2-40B4-BE49-F238E27FC236}">
                  <a16:creationId xmlns:a16="http://schemas.microsoft.com/office/drawing/2014/main" id="{D34B1DC0-8530-4B49-ABAE-5715C1879780}"/>
                </a:ext>
              </a:extLst>
            </p:cNvPr>
            <p:cNvSpPr txBox="1"/>
            <p:nvPr/>
          </p:nvSpPr>
          <p:spPr>
            <a:xfrm>
              <a:off x="346412" y="5972443"/>
              <a:ext cx="758541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James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58D0A2AA-D70A-45BD-B779-6A36CE3A9388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949928" y="3204628"/>
              <a:ext cx="5495901" cy="48020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6794AD55-D60A-45DC-A666-B12A3E3979C4}"/>
                </a:ext>
              </a:extLst>
            </p:cNvPr>
            <p:cNvSpPr txBox="1"/>
            <p:nvPr/>
          </p:nvSpPr>
          <p:spPr>
            <a:xfrm>
              <a:off x="252606" y="1968829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479F320D-8021-40F6-98A8-3B0B02A1DD9E}"/>
                </a:ext>
              </a:extLst>
            </p:cNvPr>
            <p:cNvSpPr txBox="1"/>
            <p:nvPr/>
          </p:nvSpPr>
          <p:spPr>
            <a:xfrm>
              <a:off x="748124" y="301996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AAFE5530-9E4D-4F70-B13D-6CA5EBEAEC2E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338161"/>
              <a:ext cx="135003" cy="6818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058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886674-38C7-1F80-2FA3-421F6A076A80}"/>
              </a:ext>
            </a:extLst>
          </p:cNvPr>
          <p:cNvGrpSpPr/>
          <p:nvPr/>
        </p:nvGrpSpPr>
        <p:grpSpPr>
          <a:xfrm>
            <a:off x="565949" y="4052961"/>
            <a:ext cx="11346595" cy="1839451"/>
            <a:chOff x="646740" y="3847687"/>
            <a:chExt cx="11346595" cy="1839451"/>
          </a:xfrm>
        </p:grpSpPr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17982" y="4481683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WR14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41" idx="3"/>
            </p:cNvCxnSpPr>
            <p:nvPr/>
          </p:nvCxnSpPr>
          <p:spPr>
            <a:xfrm flipH="1">
              <a:off x="8902921" y="4798681"/>
              <a:ext cx="10150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A09C362B-5206-4EFD-B080-32DAA51A7B9E}"/>
                </a:ext>
              </a:extLst>
            </p:cNvPr>
            <p:cNvSpPr/>
            <p:nvPr/>
          </p:nvSpPr>
          <p:spPr>
            <a:xfrm>
              <a:off x="6827568" y="44816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BAU09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2CE6E38C-226F-49C3-94AB-E7E9FBFAA381}"/>
                </a:ext>
              </a:extLst>
            </p:cNvPr>
            <p:cNvSpPr/>
            <p:nvPr/>
          </p:nvSpPr>
          <p:spPr>
            <a:xfrm>
              <a:off x="3737155" y="3848731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Right10</a:t>
              </a: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B32DAA72-8D88-4CC8-88CB-4EFCE4E3D910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2722094" y="4164685"/>
              <a:ext cx="1015061" cy="1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4B931843-7F05-4F7D-BB86-1079E9E76864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>
              <a:off x="5812508" y="4165729"/>
              <a:ext cx="1015060" cy="632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46741" y="3847687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r>
                <a:rPr lang="nl-NL" dirty="0">
                  <a:solidFill>
                    <a:schemeClr val="tx1"/>
                  </a:solidFill>
                </a:rPr>
                <a:t> Company P08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7DD91221-A30B-4EE8-B164-0CCF23603F25}"/>
                </a:ext>
              </a:extLst>
            </p:cNvPr>
            <p:cNvSpPr/>
            <p:nvPr/>
          </p:nvSpPr>
          <p:spPr>
            <a:xfrm>
              <a:off x="3737155" y="505314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Right13</a:t>
              </a:r>
            </a:p>
          </p:txBody>
        </p: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49CA637D-1121-44FC-BB4B-1902D08CC366}"/>
                </a:ext>
              </a:extLst>
            </p:cNvPr>
            <p:cNvCxnSpPr>
              <a:cxnSpLocks/>
              <a:stCxn id="53" idx="3"/>
              <a:endCxn id="41" idx="1"/>
            </p:cNvCxnSpPr>
            <p:nvPr/>
          </p:nvCxnSpPr>
          <p:spPr>
            <a:xfrm flipV="1">
              <a:off x="5812508" y="4798681"/>
              <a:ext cx="1015060" cy="571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4E5F81CB-EF3C-421E-879F-989A5164CD03}"/>
                </a:ext>
              </a:extLst>
            </p:cNvPr>
            <p:cNvSpPr/>
            <p:nvPr/>
          </p:nvSpPr>
          <p:spPr>
            <a:xfrm>
              <a:off x="646740" y="5053142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James P12</a:t>
              </a:r>
            </a:p>
          </p:txBody>
        </p: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440F6E16-2696-4601-8DB5-979F58752424}"/>
                </a:ext>
              </a:extLst>
            </p:cNvPr>
            <p:cNvCxnSpPr>
              <a:cxnSpLocks/>
              <a:stCxn id="58" idx="3"/>
              <a:endCxn id="53" idx="1"/>
            </p:cNvCxnSpPr>
            <p:nvPr/>
          </p:nvCxnSpPr>
          <p:spPr>
            <a:xfrm>
              <a:off x="2722093" y="5370140"/>
              <a:ext cx="10150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895CE91-757C-EC68-7C56-FE0E1BA9C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2"/>
          <a:stretch/>
        </p:blipFill>
        <p:spPr>
          <a:xfrm>
            <a:off x="6046763" y="946040"/>
            <a:ext cx="5550734" cy="27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85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34337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7550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75022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31146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881100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E2E4D2A-B4F7-8AB2-FC85-5DE8B4F3128E}"/>
              </a:ext>
            </a:extLst>
          </p:cNvPr>
          <p:cNvCxnSpPr>
            <a:cxnSpLocks/>
          </p:cNvCxnSpPr>
          <p:nvPr/>
        </p:nvCxnSpPr>
        <p:spPr>
          <a:xfrm flipV="1">
            <a:off x="2997939" y="3299988"/>
            <a:ext cx="811938" cy="876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945470F0-492C-C238-A18A-9A4C82DA9B2A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11938" cy="16611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07829AA2-EF05-84A6-3E41-6883319FE783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04894" cy="533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3D847-FDC5-C174-9F71-8093EFE6CAB6}"/>
              </a:ext>
            </a:extLst>
          </p:cNvPr>
          <p:cNvCxnSpPr>
            <a:cxnSpLocks/>
          </p:cNvCxnSpPr>
          <p:nvPr/>
        </p:nvCxnSpPr>
        <p:spPr>
          <a:xfrm flipV="1">
            <a:off x="6651813" y="3036504"/>
            <a:ext cx="963232" cy="26348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758A78-3A36-273D-25DF-C331F4F42C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394" y="3337311"/>
            <a:ext cx="964749" cy="26612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6EC677-D552-BEF4-D257-958196E58A68}"/>
              </a:ext>
            </a:extLst>
          </p:cNvPr>
          <p:cNvCxnSpPr>
            <a:cxnSpLocks/>
          </p:cNvCxnSpPr>
          <p:nvPr/>
        </p:nvCxnSpPr>
        <p:spPr>
          <a:xfrm flipV="1">
            <a:off x="6655394" y="3635266"/>
            <a:ext cx="959651" cy="296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2816A02B-054B-2349-5F30-053DE74986D7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067320"/>
            <a:ext cx="813829" cy="8394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DA5E9792-9BC9-6E02-6E72-02F7933827FF}"/>
              </a:ext>
            </a:extLst>
          </p:cNvPr>
          <p:cNvCxnSpPr>
            <a:cxnSpLocks/>
          </p:cNvCxnSpPr>
          <p:nvPr/>
        </p:nvCxnSpPr>
        <p:spPr>
          <a:xfrm flipH="1" flipV="1">
            <a:off x="8663536" y="3341640"/>
            <a:ext cx="825971" cy="82841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0FE16C02-9D33-2DFE-3056-B8FDB1B6C7BE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635266"/>
            <a:ext cx="813829" cy="8615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D6CE2A1D-5827-AF80-15C7-E96442CBC369}"/>
              </a:ext>
            </a:extLst>
          </p:cNvPr>
          <p:cNvCxnSpPr>
            <a:cxnSpLocks/>
          </p:cNvCxnSpPr>
          <p:nvPr/>
        </p:nvCxnSpPr>
        <p:spPr>
          <a:xfrm>
            <a:off x="2985796" y="4567210"/>
            <a:ext cx="817037" cy="496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E3D59-CE48-1D65-9084-E4D37CF3B514}"/>
              </a:ext>
            </a:extLst>
          </p:cNvPr>
          <p:cNvCxnSpPr>
            <a:cxnSpLocks/>
          </p:cNvCxnSpPr>
          <p:nvPr/>
        </p:nvCxnSpPr>
        <p:spPr>
          <a:xfrm flipV="1">
            <a:off x="6660375" y="3635266"/>
            <a:ext cx="947626" cy="142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07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9486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6675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81223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9938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9243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61689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E2E4D2A-B4F7-8AB2-FC85-5DE8B4F3128E}"/>
              </a:ext>
            </a:extLst>
          </p:cNvPr>
          <p:cNvCxnSpPr>
            <a:cxnSpLocks/>
          </p:cNvCxnSpPr>
          <p:nvPr/>
        </p:nvCxnSpPr>
        <p:spPr>
          <a:xfrm flipV="1">
            <a:off x="2997939" y="3299988"/>
            <a:ext cx="811938" cy="876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945470F0-492C-C238-A18A-9A4C82DA9B2A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11938" cy="16611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07829AA2-EF05-84A6-3E41-6883319FE783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04894" cy="533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3D847-FDC5-C174-9F71-8093EFE6CAB6}"/>
              </a:ext>
            </a:extLst>
          </p:cNvPr>
          <p:cNvCxnSpPr>
            <a:cxnSpLocks/>
          </p:cNvCxnSpPr>
          <p:nvPr/>
        </p:nvCxnSpPr>
        <p:spPr>
          <a:xfrm flipV="1">
            <a:off x="6651813" y="3036504"/>
            <a:ext cx="963232" cy="26348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758A78-3A36-273D-25DF-C331F4F42C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394" y="3337311"/>
            <a:ext cx="964749" cy="26612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6EC677-D552-BEF4-D257-958196E58A68}"/>
              </a:ext>
            </a:extLst>
          </p:cNvPr>
          <p:cNvCxnSpPr>
            <a:cxnSpLocks/>
          </p:cNvCxnSpPr>
          <p:nvPr/>
        </p:nvCxnSpPr>
        <p:spPr>
          <a:xfrm flipV="1">
            <a:off x="6655394" y="3635266"/>
            <a:ext cx="959651" cy="296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2816A02B-054B-2349-5F30-053DE74986D7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067320"/>
            <a:ext cx="813829" cy="8394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DA5E9792-9BC9-6E02-6E72-02F7933827FF}"/>
              </a:ext>
            </a:extLst>
          </p:cNvPr>
          <p:cNvCxnSpPr>
            <a:cxnSpLocks/>
          </p:cNvCxnSpPr>
          <p:nvPr/>
        </p:nvCxnSpPr>
        <p:spPr>
          <a:xfrm flipH="1" flipV="1">
            <a:off x="8663536" y="3341640"/>
            <a:ext cx="825971" cy="82841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0FE16C02-9D33-2DFE-3056-B8FDB1B6C7BE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635266"/>
            <a:ext cx="813829" cy="8615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D6CE2A1D-5827-AF80-15C7-E96442CBC369}"/>
              </a:ext>
            </a:extLst>
          </p:cNvPr>
          <p:cNvCxnSpPr>
            <a:cxnSpLocks/>
          </p:cNvCxnSpPr>
          <p:nvPr/>
        </p:nvCxnSpPr>
        <p:spPr>
          <a:xfrm>
            <a:off x="2985796" y="4567210"/>
            <a:ext cx="817037" cy="496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E3D59-CE48-1D65-9084-E4D37CF3B514}"/>
              </a:ext>
            </a:extLst>
          </p:cNvPr>
          <p:cNvCxnSpPr>
            <a:cxnSpLocks/>
          </p:cNvCxnSpPr>
          <p:nvPr/>
        </p:nvCxnSpPr>
        <p:spPr>
          <a:xfrm flipV="1">
            <a:off x="6660375" y="3635266"/>
            <a:ext cx="947626" cy="142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7B45F4-C086-E39F-1A7B-4E4374ADBD92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607059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9AD770-D49D-92B8-6582-B8D5BFDF0C28}"/>
              </a:ext>
            </a:extLst>
          </p:cNvPr>
          <p:cNvGrpSpPr/>
          <p:nvPr/>
        </p:nvGrpSpPr>
        <p:grpSpPr>
          <a:xfrm>
            <a:off x="334899" y="1016172"/>
            <a:ext cx="11522202" cy="5271796"/>
            <a:chOff x="243380" y="1139548"/>
            <a:chExt cx="11522202" cy="5271796"/>
          </a:xfrm>
        </p:grpSpPr>
        <p:pic>
          <p:nvPicPr>
            <p:cNvPr id="294" name="Picture 293" descr="Treemap chart&#10;&#10;Description automatically generated">
              <a:extLst>
                <a:ext uri="{FF2B5EF4-FFF2-40B4-BE49-F238E27FC236}">
                  <a16:creationId xmlns:a16="http://schemas.microsoft.com/office/drawing/2014/main" id="{13E20644-1010-39C2-23C0-2E40B1EC9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2067596" y="1139548"/>
              <a:ext cx="9697986" cy="5271796"/>
            </a:xfrm>
            <a:prstGeom prst="rect">
              <a:avLst/>
            </a:prstGeom>
          </p:spPr>
        </p:pic>
        <p:cxnSp>
          <p:nvCxnSpPr>
            <p:cNvPr id="295" name="Rechte verbindingslijn 279">
              <a:extLst>
                <a:ext uri="{FF2B5EF4-FFF2-40B4-BE49-F238E27FC236}">
                  <a16:creationId xmlns:a16="http://schemas.microsoft.com/office/drawing/2014/main" id="{BED481E1-D3E0-5FF9-32B7-E9E4948071E1}"/>
                </a:ext>
              </a:extLst>
            </p:cNvPr>
            <p:cNvCxnSpPr>
              <a:cxnSpLocks/>
              <a:stCxn id="296" idx="2"/>
              <a:endCxn id="298" idx="0"/>
            </p:cNvCxnSpPr>
            <p:nvPr/>
          </p:nvCxnSpPr>
          <p:spPr>
            <a:xfrm>
              <a:off x="1378627" y="2649777"/>
              <a:ext cx="0" cy="958159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82">
              <a:extLst>
                <a:ext uri="{FF2B5EF4-FFF2-40B4-BE49-F238E27FC236}">
                  <a16:creationId xmlns:a16="http://schemas.microsoft.com/office/drawing/2014/main" id="{478C18B7-80CE-1577-7156-7A3EEC016FE8}"/>
                </a:ext>
              </a:extLst>
            </p:cNvPr>
            <p:cNvSpPr txBox="1"/>
            <p:nvPr/>
          </p:nvSpPr>
          <p:spPr>
            <a:xfrm>
              <a:off x="243380" y="2280445"/>
              <a:ext cx="227049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Association of </a:t>
              </a:r>
              <a:r>
                <a:rPr lang="nl-NL" dirty="0" err="1"/>
                <a:t>Owners</a:t>
              </a:r>
              <a:endParaRPr lang="en-GB" dirty="0"/>
            </a:p>
          </p:txBody>
        </p:sp>
        <p:cxnSp>
          <p:nvCxnSpPr>
            <p:cNvPr id="297" name="Rechte verbindingslijn 285">
              <a:extLst>
                <a:ext uri="{FF2B5EF4-FFF2-40B4-BE49-F238E27FC236}">
                  <a16:creationId xmlns:a16="http://schemas.microsoft.com/office/drawing/2014/main" id="{00CB04F9-B509-500F-CABC-A9494BD1238B}"/>
                </a:ext>
              </a:extLst>
            </p:cNvPr>
            <p:cNvCxnSpPr>
              <a:cxnSpLocks/>
              <a:stCxn id="298" idx="3"/>
            </p:cNvCxnSpPr>
            <p:nvPr/>
          </p:nvCxnSpPr>
          <p:spPr>
            <a:xfrm flipV="1">
              <a:off x="1979529" y="3775446"/>
              <a:ext cx="6772585" cy="17156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88">
              <a:extLst>
                <a:ext uri="{FF2B5EF4-FFF2-40B4-BE49-F238E27FC236}">
                  <a16:creationId xmlns:a16="http://schemas.microsoft.com/office/drawing/2014/main" id="{87EBC97F-BF57-E956-8805-2EF35B2ADD58}"/>
                </a:ext>
              </a:extLst>
            </p:cNvPr>
            <p:cNvSpPr txBox="1"/>
            <p:nvPr/>
          </p:nvSpPr>
          <p:spPr>
            <a:xfrm>
              <a:off x="777725" y="360793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0844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9285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634463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77606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00715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9842320" y="482268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417505" y="482268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559110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90C6C-D02F-E59B-CDAF-1F29B1E4C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70"/>
          <a:stretch/>
        </p:blipFill>
        <p:spPr>
          <a:xfrm>
            <a:off x="5072782" y="972580"/>
            <a:ext cx="6440629" cy="322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3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99311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01954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65777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5348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E25115-782C-D853-15C9-39D3C85C9D69}"/>
              </a:ext>
            </a:extLst>
          </p:cNvPr>
          <p:cNvCxnSpPr>
            <a:cxnSpLocks/>
          </p:cNvCxnSpPr>
          <p:nvPr/>
        </p:nvCxnSpPr>
        <p:spPr>
          <a:xfrm flipV="1">
            <a:off x="6668157" y="3920101"/>
            <a:ext cx="951986" cy="1137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5F3AE44A-DC6C-E898-4BD0-6688A72774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20101"/>
            <a:ext cx="826267" cy="181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3C3ECBA0-BE88-A6D0-B312-C4FA5770E653}"/>
              </a:ext>
            </a:extLst>
          </p:cNvPr>
          <p:cNvCxnSpPr>
            <a:cxnSpLocks/>
          </p:cNvCxnSpPr>
          <p:nvPr/>
        </p:nvCxnSpPr>
        <p:spPr>
          <a:xfrm>
            <a:off x="2985796" y="4829421"/>
            <a:ext cx="816299" cy="227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7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eemap chart&#10;&#10;Description automatically generated">
            <a:extLst>
              <a:ext uri="{FF2B5EF4-FFF2-40B4-BE49-F238E27FC236}">
                <a16:creationId xmlns:a16="http://schemas.microsoft.com/office/drawing/2014/main" id="{60197656-AC01-972F-DFE2-CEF2F8C84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9387"/>
          <a:stretch/>
        </p:blipFill>
        <p:spPr>
          <a:xfrm>
            <a:off x="1247007" y="979714"/>
            <a:ext cx="9697986" cy="5234474"/>
          </a:xfrm>
          <a:prstGeom prst="rect">
            <a:avLst/>
          </a:prstGeom>
        </p:spPr>
      </p:pic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  <p:sp>
        <p:nvSpPr>
          <p:cNvPr id="292" name="Pijl: omlaag 14">
            <a:extLst>
              <a:ext uri="{FF2B5EF4-FFF2-40B4-BE49-F238E27FC236}">
                <a16:creationId xmlns:a16="http://schemas.microsoft.com/office/drawing/2014/main" id="{6D4A0A55-A0EB-D40A-E154-FD1B19F9D867}"/>
              </a:ext>
            </a:extLst>
          </p:cNvPr>
          <p:cNvSpPr/>
          <p:nvPr/>
        </p:nvSpPr>
        <p:spPr>
          <a:xfrm rot="2233237">
            <a:off x="8778073" y="33945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6715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059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5243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0441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761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257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97685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E25115-782C-D853-15C9-39D3C85C9D69}"/>
              </a:ext>
            </a:extLst>
          </p:cNvPr>
          <p:cNvCxnSpPr>
            <a:cxnSpLocks/>
          </p:cNvCxnSpPr>
          <p:nvPr/>
        </p:nvCxnSpPr>
        <p:spPr>
          <a:xfrm flipV="1">
            <a:off x="6668157" y="3920101"/>
            <a:ext cx="951986" cy="1137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5F3AE44A-DC6C-E898-4BD0-6688A72774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20101"/>
            <a:ext cx="826267" cy="181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3C3ECBA0-BE88-A6D0-B312-C4FA5770E653}"/>
              </a:ext>
            </a:extLst>
          </p:cNvPr>
          <p:cNvCxnSpPr>
            <a:cxnSpLocks/>
          </p:cNvCxnSpPr>
          <p:nvPr/>
        </p:nvCxnSpPr>
        <p:spPr>
          <a:xfrm>
            <a:off x="2985796" y="4829421"/>
            <a:ext cx="816299" cy="227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7AB56A-8745-C2CC-AF71-2C2567666426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2876794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310230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CDA18-D7CF-F477-948F-8E5F6DDEC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29106" r="24158" b="1800"/>
          <a:stretch/>
        </p:blipFill>
        <p:spPr>
          <a:xfrm>
            <a:off x="653143" y="1091681"/>
            <a:ext cx="7277877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6188240" y="824273"/>
            <a:ext cx="86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2686005">
            <a:off x="7180856" y="1420781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C436BD-95E5-7C2B-0C00-DDE38D27531C}"/>
              </a:ext>
            </a:extLst>
          </p:cNvPr>
          <p:cNvGrpSpPr/>
          <p:nvPr/>
        </p:nvGrpSpPr>
        <p:grpSpPr>
          <a:xfrm>
            <a:off x="230815" y="2249782"/>
            <a:ext cx="5283028" cy="3693552"/>
            <a:chOff x="-1175657" y="1435804"/>
            <a:chExt cx="7763071" cy="46746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5963EF9-809B-8627-C754-01CD4D4EC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29106" r="24158" b="1800"/>
            <a:stretch/>
          </p:blipFill>
          <p:spPr>
            <a:xfrm>
              <a:off x="-1175657" y="1435804"/>
              <a:ext cx="7763071" cy="4674637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902AD7-44F6-6687-8C7E-E1ADD58EE433}"/>
                </a:ext>
              </a:extLst>
            </p:cNvPr>
            <p:cNvSpPr/>
            <p:nvPr/>
          </p:nvSpPr>
          <p:spPr>
            <a:xfrm>
              <a:off x="-1004596" y="1435804"/>
              <a:ext cx="7458075" cy="1190625"/>
            </a:xfrm>
            <a:custGeom>
              <a:avLst/>
              <a:gdLst>
                <a:gd name="connsiteX0" fmla="*/ 7458075 w 7458075"/>
                <a:gd name="connsiteY0" fmla="*/ 200025 h 1190625"/>
                <a:gd name="connsiteX1" fmla="*/ 5981700 w 7458075"/>
                <a:gd name="connsiteY1" fmla="*/ 1190625 h 1190625"/>
                <a:gd name="connsiteX2" fmla="*/ 0 w 7458075"/>
                <a:gd name="connsiteY2" fmla="*/ 657225 h 1190625"/>
                <a:gd name="connsiteX3" fmla="*/ 3476625 w 7458075"/>
                <a:gd name="connsiteY3" fmla="*/ 0 h 1190625"/>
                <a:gd name="connsiteX4" fmla="*/ 7458075 w 7458075"/>
                <a:gd name="connsiteY4" fmla="*/ 2000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8075" h="1190625">
                  <a:moveTo>
                    <a:pt x="7458075" y="200025"/>
                  </a:moveTo>
                  <a:lnTo>
                    <a:pt x="5981700" y="1190625"/>
                  </a:lnTo>
                  <a:lnTo>
                    <a:pt x="0" y="657225"/>
                  </a:lnTo>
                  <a:lnTo>
                    <a:pt x="3476625" y="0"/>
                  </a:lnTo>
                  <a:lnTo>
                    <a:pt x="7458075" y="200025"/>
                  </a:lnTo>
                  <a:close/>
                </a:path>
              </a:pathLst>
            </a:custGeom>
            <a:solidFill>
              <a:srgbClr val="69FDFD">
                <a:alpha val="50196"/>
              </a:srgbClr>
            </a:solidFill>
            <a:ln>
              <a:solidFill>
                <a:srgbClr val="69FDFD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F41179-8DB2-E3D3-E37D-026906919D37}"/>
                </a:ext>
              </a:extLst>
            </p:cNvPr>
            <p:cNvSpPr/>
            <p:nvPr/>
          </p:nvSpPr>
          <p:spPr>
            <a:xfrm>
              <a:off x="-1004596" y="2089818"/>
              <a:ext cx="5974080" cy="676656"/>
            </a:xfrm>
            <a:custGeom>
              <a:avLst/>
              <a:gdLst>
                <a:gd name="connsiteX0" fmla="*/ 0 w 5974080"/>
                <a:gd name="connsiteY0" fmla="*/ 0 h 676656"/>
                <a:gd name="connsiteX1" fmla="*/ 6096 w 5974080"/>
                <a:gd name="connsiteY1" fmla="*/ 140208 h 676656"/>
                <a:gd name="connsiteX2" fmla="*/ 5974080 w 5974080"/>
                <a:gd name="connsiteY2" fmla="*/ 676656 h 676656"/>
                <a:gd name="connsiteX3" fmla="*/ 5974080 w 5974080"/>
                <a:gd name="connsiteY3" fmla="*/ 530352 h 676656"/>
                <a:gd name="connsiteX4" fmla="*/ 0 w 5974080"/>
                <a:gd name="connsiteY4" fmla="*/ 0 h 676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4080" h="676656">
                  <a:moveTo>
                    <a:pt x="0" y="0"/>
                  </a:moveTo>
                  <a:lnTo>
                    <a:pt x="6096" y="140208"/>
                  </a:lnTo>
                  <a:lnTo>
                    <a:pt x="5974080" y="676656"/>
                  </a:lnTo>
                  <a:lnTo>
                    <a:pt x="5974080" y="5303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FDFD">
                <a:alpha val="50196"/>
              </a:srgbClr>
            </a:solidFill>
            <a:ln>
              <a:solidFill>
                <a:srgbClr val="69FDFD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F4427C-30F4-D96B-A04D-0A810DBBBA5C}"/>
                </a:ext>
              </a:extLst>
            </p:cNvPr>
            <p:cNvSpPr/>
            <p:nvPr/>
          </p:nvSpPr>
          <p:spPr>
            <a:xfrm>
              <a:off x="4963388" y="1626522"/>
              <a:ext cx="1487424" cy="1152144"/>
            </a:xfrm>
            <a:custGeom>
              <a:avLst/>
              <a:gdLst>
                <a:gd name="connsiteX0" fmla="*/ 0 w 1487424"/>
                <a:gd name="connsiteY0" fmla="*/ 1152144 h 1152144"/>
                <a:gd name="connsiteX1" fmla="*/ 6096 w 1487424"/>
                <a:gd name="connsiteY1" fmla="*/ 981456 h 1152144"/>
                <a:gd name="connsiteX2" fmla="*/ 1487424 w 1487424"/>
                <a:gd name="connsiteY2" fmla="*/ 0 h 1152144"/>
                <a:gd name="connsiteX3" fmla="*/ 1481328 w 1487424"/>
                <a:gd name="connsiteY3" fmla="*/ 152400 h 1152144"/>
                <a:gd name="connsiteX4" fmla="*/ 0 w 1487424"/>
                <a:gd name="connsiteY4" fmla="*/ 1152144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7424" h="1152144">
                  <a:moveTo>
                    <a:pt x="0" y="1152144"/>
                  </a:moveTo>
                  <a:lnTo>
                    <a:pt x="6096" y="981456"/>
                  </a:lnTo>
                  <a:lnTo>
                    <a:pt x="1487424" y="0"/>
                  </a:lnTo>
                  <a:lnTo>
                    <a:pt x="1481328" y="152400"/>
                  </a:lnTo>
                  <a:lnTo>
                    <a:pt x="0" y="1152144"/>
                  </a:lnTo>
                  <a:close/>
                </a:path>
              </a:pathLst>
            </a:custGeom>
            <a:solidFill>
              <a:srgbClr val="69FDFD">
                <a:alpha val="50196"/>
              </a:srgbClr>
            </a:solidFill>
            <a:ln>
              <a:solidFill>
                <a:srgbClr val="69FDFD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jl: rechts 1">
            <a:extLst>
              <a:ext uri="{FF2B5EF4-FFF2-40B4-BE49-F238E27FC236}">
                <a16:creationId xmlns:a16="http://schemas.microsoft.com/office/drawing/2014/main" id="{7F940742-F626-BCCE-AC9E-F0410E51EB91}"/>
              </a:ext>
            </a:extLst>
          </p:cNvPr>
          <p:cNvSpPr/>
          <p:nvPr/>
        </p:nvSpPr>
        <p:spPr>
          <a:xfrm rot="8151084">
            <a:off x="4943345" y="1418883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947C26-041F-63CE-6A36-7555A589020E}"/>
              </a:ext>
            </a:extLst>
          </p:cNvPr>
          <p:cNvGrpSpPr/>
          <p:nvPr/>
        </p:nvGrpSpPr>
        <p:grpSpPr>
          <a:xfrm>
            <a:off x="6412078" y="2249782"/>
            <a:ext cx="5124930" cy="3419687"/>
            <a:chOff x="6003618" y="2391271"/>
            <a:chExt cx="5993983" cy="398278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0FEA838-E224-DEA0-295F-F694744588ED}"/>
                </a:ext>
              </a:extLst>
            </p:cNvPr>
            <p:cNvSpPr/>
            <p:nvPr/>
          </p:nvSpPr>
          <p:spPr>
            <a:xfrm>
              <a:off x="10447120" y="2391271"/>
              <a:ext cx="1539621" cy="3976116"/>
            </a:xfrm>
            <a:custGeom>
              <a:avLst/>
              <a:gdLst>
                <a:gd name="connsiteX0" fmla="*/ 0 w 1530096"/>
                <a:gd name="connsiteY0" fmla="*/ 1524000 h 3968496"/>
                <a:gd name="connsiteX1" fmla="*/ 12192 w 1530096"/>
                <a:gd name="connsiteY1" fmla="*/ 3968496 h 3968496"/>
                <a:gd name="connsiteX2" fmla="*/ 1530096 w 1530096"/>
                <a:gd name="connsiteY2" fmla="*/ 2444496 h 3968496"/>
                <a:gd name="connsiteX3" fmla="*/ 1530096 w 1530096"/>
                <a:gd name="connsiteY3" fmla="*/ 0 h 3968496"/>
                <a:gd name="connsiteX4" fmla="*/ 0 w 1530096"/>
                <a:gd name="connsiteY4" fmla="*/ 1524000 h 3968496"/>
                <a:gd name="connsiteX0" fmla="*/ 0 w 1539621"/>
                <a:gd name="connsiteY0" fmla="*/ 1524000 h 3968496"/>
                <a:gd name="connsiteX1" fmla="*/ 12192 w 1539621"/>
                <a:gd name="connsiteY1" fmla="*/ 3968496 h 3968496"/>
                <a:gd name="connsiteX2" fmla="*/ 1539621 w 1539621"/>
                <a:gd name="connsiteY2" fmla="*/ 2434971 h 3968496"/>
                <a:gd name="connsiteX3" fmla="*/ 1530096 w 1539621"/>
                <a:gd name="connsiteY3" fmla="*/ 0 h 3968496"/>
                <a:gd name="connsiteX4" fmla="*/ 0 w 1539621"/>
                <a:gd name="connsiteY4" fmla="*/ 1524000 h 3968496"/>
                <a:gd name="connsiteX0" fmla="*/ 0 w 1539621"/>
                <a:gd name="connsiteY0" fmla="*/ 1539240 h 3983736"/>
                <a:gd name="connsiteX1" fmla="*/ 12192 w 1539621"/>
                <a:gd name="connsiteY1" fmla="*/ 3983736 h 3983736"/>
                <a:gd name="connsiteX2" fmla="*/ 1539621 w 1539621"/>
                <a:gd name="connsiteY2" fmla="*/ 2450211 h 3983736"/>
                <a:gd name="connsiteX3" fmla="*/ 1526286 w 1539621"/>
                <a:gd name="connsiteY3" fmla="*/ 0 h 3983736"/>
                <a:gd name="connsiteX4" fmla="*/ 0 w 1539621"/>
                <a:gd name="connsiteY4" fmla="*/ 1539240 h 3983736"/>
                <a:gd name="connsiteX0" fmla="*/ 0 w 1539621"/>
                <a:gd name="connsiteY0" fmla="*/ 1537335 h 3981831"/>
                <a:gd name="connsiteX1" fmla="*/ 12192 w 1539621"/>
                <a:gd name="connsiteY1" fmla="*/ 3981831 h 3981831"/>
                <a:gd name="connsiteX2" fmla="*/ 1539621 w 1539621"/>
                <a:gd name="connsiteY2" fmla="*/ 2448306 h 3981831"/>
                <a:gd name="connsiteX3" fmla="*/ 1533906 w 1539621"/>
                <a:gd name="connsiteY3" fmla="*/ 0 h 3981831"/>
                <a:gd name="connsiteX4" fmla="*/ 0 w 1539621"/>
                <a:gd name="connsiteY4" fmla="*/ 1537335 h 3981831"/>
                <a:gd name="connsiteX0" fmla="*/ 0 w 1539621"/>
                <a:gd name="connsiteY0" fmla="*/ 1543050 h 3987546"/>
                <a:gd name="connsiteX1" fmla="*/ 12192 w 1539621"/>
                <a:gd name="connsiteY1" fmla="*/ 3987546 h 3987546"/>
                <a:gd name="connsiteX2" fmla="*/ 1539621 w 1539621"/>
                <a:gd name="connsiteY2" fmla="*/ 2454021 h 3987546"/>
                <a:gd name="connsiteX3" fmla="*/ 1530096 w 1539621"/>
                <a:gd name="connsiteY3" fmla="*/ 0 h 3987546"/>
                <a:gd name="connsiteX4" fmla="*/ 0 w 1539621"/>
                <a:gd name="connsiteY4" fmla="*/ 1543050 h 3987546"/>
                <a:gd name="connsiteX0" fmla="*/ 0 w 1539621"/>
                <a:gd name="connsiteY0" fmla="*/ 1531620 h 3976116"/>
                <a:gd name="connsiteX1" fmla="*/ 12192 w 1539621"/>
                <a:gd name="connsiteY1" fmla="*/ 3976116 h 3976116"/>
                <a:gd name="connsiteX2" fmla="*/ 1539621 w 1539621"/>
                <a:gd name="connsiteY2" fmla="*/ 2442591 h 3976116"/>
                <a:gd name="connsiteX3" fmla="*/ 1539621 w 1539621"/>
                <a:gd name="connsiteY3" fmla="*/ 0 h 3976116"/>
                <a:gd name="connsiteX4" fmla="*/ 0 w 1539621"/>
                <a:gd name="connsiteY4" fmla="*/ 1531620 h 39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621" h="3976116">
                  <a:moveTo>
                    <a:pt x="0" y="1531620"/>
                  </a:moveTo>
                  <a:lnTo>
                    <a:pt x="12192" y="3976116"/>
                  </a:lnTo>
                  <a:lnTo>
                    <a:pt x="1539621" y="2442591"/>
                  </a:lnTo>
                  <a:lnTo>
                    <a:pt x="1539621" y="0"/>
                  </a:lnTo>
                  <a:lnTo>
                    <a:pt x="0" y="1531620"/>
                  </a:lnTo>
                  <a:close/>
                </a:path>
              </a:pathLst>
            </a:custGeom>
            <a:solidFill>
              <a:srgbClr val="E3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Kubus 8">
              <a:extLst>
                <a:ext uri="{FF2B5EF4-FFF2-40B4-BE49-F238E27FC236}">
                  <a16:creationId xmlns:a16="http://schemas.microsoft.com/office/drawing/2014/main" id="{7A2F1C73-F1E6-A2F3-1AD3-A682E076C224}"/>
                </a:ext>
              </a:extLst>
            </p:cNvPr>
            <p:cNvSpPr/>
            <p:nvPr/>
          </p:nvSpPr>
          <p:spPr>
            <a:xfrm>
              <a:off x="6006460" y="2411200"/>
              <a:ext cx="5991141" cy="1720496"/>
            </a:xfrm>
            <a:prstGeom prst="cube">
              <a:avLst>
                <a:gd name="adj" fmla="val 88873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ACF737F-41A4-2687-3E20-34DF90E40BFC}"/>
                </a:ext>
              </a:extLst>
            </p:cNvPr>
            <p:cNvGrpSpPr/>
            <p:nvPr/>
          </p:nvGrpSpPr>
          <p:grpSpPr>
            <a:xfrm>
              <a:off x="6003618" y="2399817"/>
              <a:ext cx="5983123" cy="3974238"/>
              <a:chOff x="712941" y="1347360"/>
              <a:chExt cx="5983123" cy="397423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AE569B7-7D96-139A-DAD4-8C5330F854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3140" y="1348778"/>
                <a:ext cx="44329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1431C67-1ECB-9FD0-E1A6-3D6732DC46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064" y="1348778"/>
                <a:ext cx="0" cy="24383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9A1B2D0-0C11-9513-0295-9501D2BBDD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7312" y="3787140"/>
                <a:ext cx="1528752" cy="15344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634F2BB-0399-5670-FFAC-AB08D7D469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362" y="5314930"/>
                <a:ext cx="4452950" cy="6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1ABCC78-D1F6-9A06-323D-1B01BB21C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62" y="2886075"/>
                <a:ext cx="0" cy="2435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8C4063-0E60-2413-7B0B-7B63DE8E8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41" y="2886074"/>
                <a:ext cx="44543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931157A-798F-18FF-3FA8-4FE33E00B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311" y="2874174"/>
                <a:ext cx="0" cy="24474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0B7723E-B37F-D616-14B6-3E9081B5B6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7310" y="1347360"/>
                <a:ext cx="1528754" cy="1538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D888A1B-04A3-A420-3B2B-16994633E6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941" y="1348777"/>
                <a:ext cx="1550199" cy="1537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8802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5458215" y="910040"/>
            <a:ext cx="2005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  <a:p>
            <a:pPr algn="ctr"/>
            <a:r>
              <a:rPr lang="nl-NL" sz="2800" dirty="0"/>
              <a:t>Gallery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9F653A-CD07-EAAF-4888-9DE4357904ED}"/>
              </a:ext>
            </a:extLst>
          </p:cNvPr>
          <p:cNvGrpSpPr/>
          <p:nvPr/>
        </p:nvGrpSpPr>
        <p:grpSpPr>
          <a:xfrm>
            <a:off x="428005" y="1864147"/>
            <a:ext cx="5238008" cy="3728698"/>
            <a:chOff x="344720" y="2283235"/>
            <a:chExt cx="5824959" cy="3784728"/>
          </a:xfrm>
          <a:solidFill>
            <a:srgbClr val="69FDFD">
              <a:alpha val="50196"/>
            </a:srgb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211893-4F14-4C94-06D6-70DAE4540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29106" r="24158" b="1800"/>
            <a:stretch/>
          </p:blipFill>
          <p:spPr>
            <a:xfrm>
              <a:off x="344720" y="2283235"/>
              <a:ext cx="5824959" cy="378472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4B6585E-4F25-3B30-1CDF-276085652B71}"/>
                </a:ext>
              </a:extLst>
            </p:cNvPr>
            <p:cNvSpPr/>
            <p:nvPr/>
          </p:nvSpPr>
          <p:spPr>
            <a:xfrm>
              <a:off x="4891429" y="3180620"/>
              <a:ext cx="345596" cy="2844814"/>
            </a:xfrm>
            <a:custGeom>
              <a:avLst/>
              <a:gdLst>
                <a:gd name="connsiteX0" fmla="*/ 0 w 457200"/>
                <a:gd name="connsiteY0" fmla="*/ 3535680 h 3535680"/>
                <a:gd name="connsiteX1" fmla="*/ 365760 w 457200"/>
                <a:gd name="connsiteY1" fmla="*/ 2956560 h 3535680"/>
                <a:gd name="connsiteX2" fmla="*/ 457200 w 457200"/>
                <a:gd name="connsiteY2" fmla="*/ 0 h 3535680"/>
                <a:gd name="connsiteX3" fmla="*/ 99060 w 457200"/>
                <a:gd name="connsiteY3" fmla="*/ 236220 h 3535680"/>
                <a:gd name="connsiteX4" fmla="*/ 0 w 457200"/>
                <a:gd name="connsiteY4" fmla="*/ 3535680 h 3535680"/>
                <a:gd name="connsiteX0" fmla="*/ 0 w 457200"/>
                <a:gd name="connsiteY0" fmla="*/ 3535680 h 3535680"/>
                <a:gd name="connsiteX1" fmla="*/ 365760 w 457200"/>
                <a:gd name="connsiteY1" fmla="*/ 2956560 h 3535680"/>
                <a:gd name="connsiteX2" fmla="*/ 457200 w 457200"/>
                <a:gd name="connsiteY2" fmla="*/ 0 h 3535680"/>
                <a:gd name="connsiteX3" fmla="*/ 73672 w 457200"/>
                <a:gd name="connsiteY3" fmla="*/ 264455 h 3535680"/>
                <a:gd name="connsiteX4" fmla="*/ 0 w 457200"/>
                <a:gd name="connsiteY4" fmla="*/ 3535680 h 3535680"/>
                <a:gd name="connsiteX0" fmla="*/ 0 w 460585"/>
                <a:gd name="connsiteY0" fmla="*/ 3513719 h 3513719"/>
                <a:gd name="connsiteX1" fmla="*/ 365760 w 460585"/>
                <a:gd name="connsiteY1" fmla="*/ 2934599 h 3513719"/>
                <a:gd name="connsiteX2" fmla="*/ 460585 w 460585"/>
                <a:gd name="connsiteY2" fmla="*/ 0 h 3513719"/>
                <a:gd name="connsiteX3" fmla="*/ 73672 w 460585"/>
                <a:gd name="connsiteY3" fmla="*/ 242494 h 3513719"/>
                <a:gd name="connsiteX4" fmla="*/ 0 w 460585"/>
                <a:gd name="connsiteY4" fmla="*/ 3513719 h 351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585" h="3513719">
                  <a:moveTo>
                    <a:pt x="0" y="3513719"/>
                  </a:moveTo>
                  <a:lnTo>
                    <a:pt x="365760" y="2934599"/>
                  </a:lnTo>
                  <a:lnTo>
                    <a:pt x="460585" y="0"/>
                  </a:lnTo>
                  <a:lnTo>
                    <a:pt x="73672" y="242494"/>
                  </a:lnTo>
                  <a:lnTo>
                    <a:pt x="0" y="3513719"/>
                  </a:lnTo>
                  <a:close/>
                </a:path>
              </a:pathLst>
            </a:custGeom>
            <a:grpFill/>
            <a:ln>
              <a:solidFill>
                <a:srgbClr val="69FDFD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4F740D-2E6D-2D4C-5A7E-3089C7BC2E0C}"/>
                </a:ext>
              </a:extLst>
            </p:cNvPr>
            <p:cNvSpPr/>
            <p:nvPr/>
          </p:nvSpPr>
          <p:spPr>
            <a:xfrm>
              <a:off x="1239785" y="3006788"/>
              <a:ext cx="3708830" cy="3018646"/>
            </a:xfrm>
            <a:custGeom>
              <a:avLst/>
              <a:gdLst>
                <a:gd name="connsiteX0" fmla="*/ 4853940 w 4968240"/>
                <a:gd name="connsiteY0" fmla="*/ 3756660 h 3756660"/>
                <a:gd name="connsiteX1" fmla="*/ 167640 w 4968240"/>
                <a:gd name="connsiteY1" fmla="*/ 2705100 h 3756660"/>
                <a:gd name="connsiteX2" fmla="*/ 0 w 4968240"/>
                <a:gd name="connsiteY2" fmla="*/ 0 h 3756660"/>
                <a:gd name="connsiteX3" fmla="*/ 4968240 w 4968240"/>
                <a:gd name="connsiteY3" fmla="*/ 441960 h 3756660"/>
                <a:gd name="connsiteX4" fmla="*/ 4853940 w 4968240"/>
                <a:gd name="connsiteY4" fmla="*/ 3756660 h 3756660"/>
                <a:gd name="connsiteX0" fmla="*/ 4859018 w 4973318"/>
                <a:gd name="connsiteY0" fmla="*/ 3728425 h 3728425"/>
                <a:gd name="connsiteX1" fmla="*/ 172718 w 4973318"/>
                <a:gd name="connsiteY1" fmla="*/ 2676865 h 3728425"/>
                <a:gd name="connsiteX2" fmla="*/ 0 w 4973318"/>
                <a:gd name="connsiteY2" fmla="*/ 0 h 3728425"/>
                <a:gd name="connsiteX3" fmla="*/ 4973318 w 4973318"/>
                <a:gd name="connsiteY3" fmla="*/ 413725 h 3728425"/>
                <a:gd name="connsiteX4" fmla="*/ 4859018 w 4973318"/>
                <a:gd name="connsiteY4" fmla="*/ 3728425 h 3728425"/>
                <a:gd name="connsiteX0" fmla="*/ 4859018 w 4973318"/>
                <a:gd name="connsiteY0" fmla="*/ 3728425 h 3728425"/>
                <a:gd name="connsiteX1" fmla="*/ 172718 w 4973318"/>
                <a:gd name="connsiteY1" fmla="*/ 2676865 h 3728425"/>
                <a:gd name="connsiteX2" fmla="*/ 0 w 4973318"/>
                <a:gd name="connsiteY2" fmla="*/ 0 h 3728425"/>
                <a:gd name="connsiteX3" fmla="*/ 4973318 w 4973318"/>
                <a:gd name="connsiteY3" fmla="*/ 446666 h 3728425"/>
                <a:gd name="connsiteX4" fmla="*/ 4859018 w 4973318"/>
                <a:gd name="connsiteY4" fmla="*/ 3728425 h 3728425"/>
                <a:gd name="connsiteX0" fmla="*/ 4859018 w 4947930"/>
                <a:gd name="connsiteY0" fmla="*/ 3728425 h 3728425"/>
                <a:gd name="connsiteX1" fmla="*/ 172718 w 4947930"/>
                <a:gd name="connsiteY1" fmla="*/ 2676865 h 3728425"/>
                <a:gd name="connsiteX2" fmla="*/ 0 w 4947930"/>
                <a:gd name="connsiteY2" fmla="*/ 0 h 3728425"/>
                <a:gd name="connsiteX3" fmla="*/ 4947930 w 4947930"/>
                <a:gd name="connsiteY3" fmla="*/ 451371 h 3728425"/>
                <a:gd name="connsiteX4" fmla="*/ 4859018 w 4947930"/>
                <a:gd name="connsiteY4" fmla="*/ 3728425 h 3728425"/>
                <a:gd name="connsiteX0" fmla="*/ 4859018 w 4958085"/>
                <a:gd name="connsiteY0" fmla="*/ 3728425 h 3728425"/>
                <a:gd name="connsiteX1" fmla="*/ 172718 w 4958085"/>
                <a:gd name="connsiteY1" fmla="*/ 2676865 h 3728425"/>
                <a:gd name="connsiteX2" fmla="*/ 0 w 4958085"/>
                <a:gd name="connsiteY2" fmla="*/ 0 h 3728425"/>
                <a:gd name="connsiteX3" fmla="*/ 4958085 w 4958085"/>
                <a:gd name="connsiteY3" fmla="*/ 446666 h 3728425"/>
                <a:gd name="connsiteX4" fmla="*/ 4859018 w 4958085"/>
                <a:gd name="connsiteY4" fmla="*/ 3728425 h 3728425"/>
                <a:gd name="connsiteX0" fmla="*/ 4859018 w 4942852"/>
                <a:gd name="connsiteY0" fmla="*/ 3728425 h 3728425"/>
                <a:gd name="connsiteX1" fmla="*/ 172718 w 4942852"/>
                <a:gd name="connsiteY1" fmla="*/ 2676865 h 3728425"/>
                <a:gd name="connsiteX2" fmla="*/ 0 w 4942852"/>
                <a:gd name="connsiteY2" fmla="*/ 0 h 3728425"/>
                <a:gd name="connsiteX3" fmla="*/ 4942852 w 4942852"/>
                <a:gd name="connsiteY3" fmla="*/ 446666 h 3728425"/>
                <a:gd name="connsiteX4" fmla="*/ 4859018 w 4942852"/>
                <a:gd name="connsiteY4" fmla="*/ 3728425 h 372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2852" h="3728425">
                  <a:moveTo>
                    <a:pt x="4859018" y="3728425"/>
                  </a:moveTo>
                  <a:lnTo>
                    <a:pt x="172718" y="2676865"/>
                  </a:lnTo>
                  <a:lnTo>
                    <a:pt x="0" y="0"/>
                  </a:lnTo>
                  <a:lnTo>
                    <a:pt x="4942852" y="446666"/>
                  </a:lnTo>
                  <a:lnTo>
                    <a:pt x="4859018" y="3728425"/>
                  </a:lnTo>
                  <a:close/>
                </a:path>
              </a:pathLst>
            </a:custGeom>
            <a:grpFill/>
            <a:ln>
              <a:solidFill>
                <a:srgbClr val="69FDFD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1B57F-FC22-3C6D-BBDC-00FB618B895F}"/>
              </a:ext>
            </a:extLst>
          </p:cNvPr>
          <p:cNvGrpSpPr/>
          <p:nvPr/>
        </p:nvGrpSpPr>
        <p:grpSpPr>
          <a:xfrm>
            <a:off x="6361877" y="1810020"/>
            <a:ext cx="5126144" cy="3589701"/>
            <a:chOff x="5698596" y="2240532"/>
            <a:chExt cx="5983123" cy="39827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FD9507-D73A-03B0-1215-FEF88BA06758}"/>
                </a:ext>
              </a:extLst>
            </p:cNvPr>
            <p:cNvSpPr/>
            <p:nvPr/>
          </p:nvSpPr>
          <p:spPr>
            <a:xfrm>
              <a:off x="10142098" y="2240532"/>
              <a:ext cx="1539621" cy="3976116"/>
            </a:xfrm>
            <a:custGeom>
              <a:avLst/>
              <a:gdLst>
                <a:gd name="connsiteX0" fmla="*/ 0 w 1530096"/>
                <a:gd name="connsiteY0" fmla="*/ 1524000 h 3968496"/>
                <a:gd name="connsiteX1" fmla="*/ 12192 w 1530096"/>
                <a:gd name="connsiteY1" fmla="*/ 3968496 h 3968496"/>
                <a:gd name="connsiteX2" fmla="*/ 1530096 w 1530096"/>
                <a:gd name="connsiteY2" fmla="*/ 2444496 h 3968496"/>
                <a:gd name="connsiteX3" fmla="*/ 1530096 w 1530096"/>
                <a:gd name="connsiteY3" fmla="*/ 0 h 3968496"/>
                <a:gd name="connsiteX4" fmla="*/ 0 w 1530096"/>
                <a:gd name="connsiteY4" fmla="*/ 1524000 h 3968496"/>
                <a:gd name="connsiteX0" fmla="*/ 0 w 1539621"/>
                <a:gd name="connsiteY0" fmla="*/ 1524000 h 3968496"/>
                <a:gd name="connsiteX1" fmla="*/ 12192 w 1539621"/>
                <a:gd name="connsiteY1" fmla="*/ 3968496 h 3968496"/>
                <a:gd name="connsiteX2" fmla="*/ 1539621 w 1539621"/>
                <a:gd name="connsiteY2" fmla="*/ 2434971 h 3968496"/>
                <a:gd name="connsiteX3" fmla="*/ 1530096 w 1539621"/>
                <a:gd name="connsiteY3" fmla="*/ 0 h 3968496"/>
                <a:gd name="connsiteX4" fmla="*/ 0 w 1539621"/>
                <a:gd name="connsiteY4" fmla="*/ 1524000 h 3968496"/>
                <a:gd name="connsiteX0" fmla="*/ 0 w 1539621"/>
                <a:gd name="connsiteY0" fmla="*/ 1539240 h 3983736"/>
                <a:gd name="connsiteX1" fmla="*/ 12192 w 1539621"/>
                <a:gd name="connsiteY1" fmla="*/ 3983736 h 3983736"/>
                <a:gd name="connsiteX2" fmla="*/ 1539621 w 1539621"/>
                <a:gd name="connsiteY2" fmla="*/ 2450211 h 3983736"/>
                <a:gd name="connsiteX3" fmla="*/ 1526286 w 1539621"/>
                <a:gd name="connsiteY3" fmla="*/ 0 h 3983736"/>
                <a:gd name="connsiteX4" fmla="*/ 0 w 1539621"/>
                <a:gd name="connsiteY4" fmla="*/ 1539240 h 3983736"/>
                <a:gd name="connsiteX0" fmla="*/ 0 w 1539621"/>
                <a:gd name="connsiteY0" fmla="*/ 1537335 h 3981831"/>
                <a:gd name="connsiteX1" fmla="*/ 12192 w 1539621"/>
                <a:gd name="connsiteY1" fmla="*/ 3981831 h 3981831"/>
                <a:gd name="connsiteX2" fmla="*/ 1539621 w 1539621"/>
                <a:gd name="connsiteY2" fmla="*/ 2448306 h 3981831"/>
                <a:gd name="connsiteX3" fmla="*/ 1533906 w 1539621"/>
                <a:gd name="connsiteY3" fmla="*/ 0 h 3981831"/>
                <a:gd name="connsiteX4" fmla="*/ 0 w 1539621"/>
                <a:gd name="connsiteY4" fmla="*/ 1537335 h 3981831"/>
                <a:gd name="connsiteX0" fmla="*/ 0 w 1539621"/>
                <a:gd name="connsiteY0" fmla="*/ 1543050 h 3987546"/>
                <a:gd name="connsiteX1" fmla="*/ 12192 w 1539621"/>
                <a:gd name="connsiteY1" fmla="*/ 3987546 h 3987546"/>
                <a:gd name="connsiteX2" fmla="*/ 1539621 w 1539621"/>
                <a:gd name="connsiteY2" fmla="*/ 2454021 h 3987546"/>
                <a:gd name="connsiteX3" fmla="*/ 1530096 w 1539621"/>
                <a:gd name="connsiteY3" fmla="*/ 0 h 3987546"/>
                <a:gd name="connsiteX4" fmla="*/ 0 w 1539621"/>
                <a:gd name="connsiteY4" fmla="*/ 1543050 h 3987546"/>
                <a:gd name="connsiteX0" fmla="*/ 0 w 1539621"/>
                <a:gd name="connsiteY0" fmla="*/ 1531620 h 3976116"/>
                <a:gd name="connsiteX1" fmla="*/ 12192 w 1539621"/>
                <a:gd name="connsiteY1" fmla="*/ 3976116 h 3976116"/>
                <a:gd name="connsiteX2" fmla="*/ 1539621 w 1539621"/>
                <a:gd name="connsiteY2" fmla="*/ 2442591 h 3976116"/>
                <a:gd name="connsiteX3" fmla="*/ 1539621 w 1539621"/>
                <a:gd name="connsiteY3" fmla="*/ 0 h 3976116"/>
                <a:gd name="connsiteX4" fmla="*/ 0 w 1539621"/>
                <a:gd name="connsiteY4" fmla="*/ 1531620 h 39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621" h="3976116">
                  <a:moveTo>
                    <a:pt x="0" y="1531620"/>
                  </a:moveTo>
                  <a:lnTo>
                    <a:pt x="12192" y="3976116"/>
                  </a:lnTo>
                  <a:lnTo>
                    <a:pt x="1539621" y="2442591"/>
                  </a:lnTo>
                  <a:lnTo>
                    <a:pt x="1539621" y="0"/>
                  </a:lnTo>
                  <a:lnTo>
                    <a:pt x="0" y="1531620"/>
                  </a:lnTo>
                  <a:close/>
                </a:path>
              </a:pathLst>
            </a:custGeom>
            <a:solidFill>
              <a:srgbClr val="E3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Kubus 7">
              <a:extLst>
                <a:ext uri="{FF2B5EF4-FFF2-40B4-BE49-F238E27FC236}">
                  <a16:creationId xmlns:a16="http://schemas.microsoft.com/office/drawing/2014/main" id="{10D36422-18AE-0093-8B3B-32E4B20448B8}"/>
                </a:ext>
              </a:extLst>
            </p:cNvPr>
            <p:cNvSpPr/>
            <p:nvPr/>
          </p:nvSpPr>
          <p:spPr>
            <a:xfrm>
              <a:off x="6802630" y="3673494"/>
              <a:ext cx="3581382" cy="2549822"/>
            </a:xfrm>
            <a:prstGeom prst="cube">
              <a:avLst>
                <a:gd name="adj" fmla="val 8882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EE00C9-A69B-1461-CF08-16A7A3B95094}"/>
                </a:ext>
              </a:extLst>
            </p:cNvPr>
            <p:cNvGrpSpPr/>
            <p:nvPr/>
          </p:nvGrpSpPr>
          <p:grpSpPr>
            <a:xfrm>
              <a:off x="5698596" y="2249078"/>
              <a:ext cx="5983123" cy="3974238"/>
              <a:chOff x="712941" y="1347360"/>
              <a:chExt cx="5983123" cy="3974238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7BB8F17-9C19-71E7-66EC-525FEB8D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3140" y="1348778"/>
                <a:ext cx="44329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5A3-F552-3DC0-0998-5631F13712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064" y="1348778"/>
                <a:ext cx="0" cy="24383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13B565A-7B64-591C-92B3-84CA696013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7312" y="3787140"/>
                <a:ext cx="1528752" cy="15344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7D0923-586F-6474-1F10-104EA7B254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362" y="5314930"/>
                <a:ext cx="4452950" cy="6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F5B5CCD-FB3A-5388-0338-D2107279B7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62" y="2886075"/>
                <a:ext cx="0" cy="2435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BC58131-81A7-3D61-FE6F-EADB066A9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41" y="2886074"/>
                <a:ext cx="44543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ED1F291-0F8F-59EE-C9AD-2968822F00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311" y="2874174"/>
                <a:ext cx="0" cy="24474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7B60D25-8AE9-3259-AA9F-EC545CFAF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7310" y="1347360"/>
                <a:ext cx="1528754" cy="1538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38DA6A-4F30-2E60-3F13-BC4A69E5E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941" y="1348777"/>
                <a:ext cx="1550199" cy="1537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Pijl: rechts 1">
            <a:extLst>
              <a:ext uri="{FF2B5EF4-FFF2-40B4-BE49-F238E27FC236}">
                <a16:creationId xmlns:a16="http://schemas.microsoft.com/office/drawing/2014/main" id="{576EB511-C8F5-5248-2D48-0CA81813E516}"/>
              </a:ext>
            </a:extLst>
          </p:cNvPr>
          <p:cNvSpPr/>
          <p:nvPr/>
        </p:nvSpPr>
        <p:spPr>
          <a:xfrm rot="2686005">
            <a:off x="6803674" y="2210851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Pijl: rechts 1">
            <a:extLst>
              <a:ext uri="{FF2B5EF4-FFF2-40B4-BE49-F238E27FC236}">
                <a16:creationId xmlns:a16="http://schemas.microsoft.com/office/drawing/2014/main" id="{8621B382-40FC-69F7-B1C6-04945991C63E}"/>
              </a:ext>
            </a:extLst>
          </p:cNvPr>
          <p:cNvSpPr/>
          <p:nvPr/>
        </p:nvSpPr>
        <p:spPr>
          <a:xfrm rot="8151084">
            <a:off x="5048865" y="2212751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6464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014760" y="5236852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99D264-47B2-277A-8562-8A4B634CB1A8}"/>
              </a:ext>
            </a:extLst>
          </p:cNvPr>
          <p:cNvGrpSpPr/>
          <p:nvPr/>
        </p:nvGrpSpPr>
        <p:grpSpPr>
          <a:xfrm>
            <a:off x="263704" y="1368302"/>
            <a:ext cx="5390649" cy="3646161"/>
            <a:chOff x="2024270" y="1448489"/>
            <a:chExt cx="7763071" cy="46746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5FC7526-FE11-8104-8012-94A5E1B72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29106" r="24158" b="1800"/>
            <a:stretch/>
          </p:blipFill>
          <p:spPr>
            <a:xfrm>
              <a:off x="2024270" y="1448489"/>
              <a:ext cx="7763071" cy="4674637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CAF7600-B13F-DA6A-B590-5E8F20F2E7AD}"/>
                </a:ext>
              </a:extLst>
            </p:cNvPr>
            <p:cNvSpPr/>
            <p:nvPr/>
          </p:nvSpPr>
          <p:spPr>
            <a:xfrm>
              <a:off x="2218191" y="2244235"/>
              <a:ext cx="1120140" cy="2804160"/>
            </a:xfrm>
            <a:custGeom>
              <a:avLst/>
              <a:gdLst>
                <a:gd name="connsiteX0" fmla="*/ 1120140 w 1120140"/>
                <a:gd name="connsiteY0" fmla="*/ 2804160 h 2804160"/>
                <a:gd name="connsiteX1" fmla="*/ 220980 w 1120140"/>
                <a:gd name="connsiteY1" fmla="*/ 2598420 h 2804160"/>
                <a:gd name="connsiteX2" fmla="*/ 0 w 1120140"/>
                <a:gd name="connsiteY2" fmla="*/ 0 h 2804160"/>
                <a:gd name="connsiteX3" fmla="*/ 967740 w 1120140"/>
                <a:gd name="connsiteY3" fmla="*/ 91440 h 2804160"/>
                <a:gd name="connsiteX4" fmla="*/ 1120140 w 1120140"/>
                <a:gd name="connsiteY4" fmla="*/ 2804160 h 280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140" h="2804160">
                  <a:moveTo>
                    <a:pt x="1120140" y="2804160"/>
                  </a:moveTo>
                  <a:lnTo>
                    <a:pt x="220980" y="2598420"/>
                  </a:lnTo>
                  <a:lnTo>
                    <a:pt x="0" y="0"/>
                  </a:lnTo>
                  <a:lnTo>
                    <a:pt x="967740" y="91440"/>
                  </a:lnTo>
                  <a:lnTo>
                    <a:pt x="1120140" y="2804160"/>
                  </a:lnTo>
                  <a:close/>
                </a:path>
              </a:pathLst>
            </a:custGeom>
            <a:solidFill>
              <a:srgbClr val="69FDFD">
                <a:alpha val="50196"/>
              </a:srgbClr>
            </a:solidFill>
            <a:ln>
              <a:solidFill>
                <a:srgbClr val="69FD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CACB42-1DC8-E812-09D0-5601A2720ED0}"/>
              </a:ext>
            </a:extLst>
          </p:cNvPr>
          <p:cNvGrpSpPr/>
          <p:nvPr/>
        </p:nvGrpSpPr>
        <p:grpSpPr>
          <a:xfrm>
            <a:off x="6417785" y="1421986"/>
            <a:ext cx="5124930" cy="3407733"/>
            <a:chOff x="5774776" y="1318825"/>
            <a:chExt cx="5983123" cy="39827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DAABBE6-3086-B132-E314-271FF94FAC07}"/>
                </a:ext>
              </a:extLst>
            </p:cNvPr>
            <p:cNvSpPr/>
            <p:nvPr/>
          </p:nvSpPr>
          <p:spPr>
            <a:xfrm>
              <a:off x="10218278" y="1318825"/>
              <a:ext cx="1539621" cy="3976116"/>
            </a:xfrm>
            <a:custGeom>
              <a:avLst/>
              <a:gdLst>
                <a:gd name="connsiteX0" fmla="*/ 0 w 1530096"/>
                <a:gd name="connsiteY0" fmla="*/ 1524000 h 3968496"/>
                <a:gd name="connsiteX1" fmla="*/ 12192 w 1530096"/>
                <a:gd name="connsiteY1" fmla="*/ 3968496 h 3968496"/>
                <a:gd name="connsiteX2" fmla="*/ 1530096 w 1530096"/>
                <a:gd name="connsiteY2" fmla="*/ 2444496 h 3968496"/>
                <a:gd name="connsiteX3" fmla="*/ 1530096 w 1530096"/>
                <a:gd name="connsiteY3" fmla="*/ 0 h 3968496"/>
                <a:gd name="connsiteX4" fmla="*/ 0 w 1530096"/>
                <a:gd name="connsiteY4" fmla="*/ 1524000 h 3968496"/>
                <a:gd name="connsiteX0" fmla="*/ 0 w 1539621"/>
                <a:gd name="connsiteY0" fmla="*/ 1524000 h 3968496"/>
                <a:gd name="connsiteX1" fmla="*/ 12192 w 1539621"/>
                <a:gd name="connsiteY1" fmla="*/ 3968496 h 3968496"/>
                <a:gd name="connsiteX2" fmla="*/ 1539621 w 1539621"/>
                <a:gd name="connsiteY2" fmla="*/ 2434971 h 3968496"/>
                <a:gd name="connsiteX3" fmla="*/ 1530096 w 1539621"/>
                <a:gd name="connsiteY3" fmla="*/ 0 h 3968496"/>
                <a:gd name="connsiteX4" fmla="*/ 0 w 1539621"/>
                <a:gd name="connsiteY4" fmla="*/ 1524000 h 3968496"/>
                <a:gd name="connsiteX0" fmla="*/ 0 w 1539621"/>
                <a:gd name="connsiteY0" fmla="*/ 1539240 h 3983736"/>
                <a:gd name="connsiteX1" fmla="*/ 12192 w 1539621"/>
                <a:gd name="connsiteY1" fmla="*/ 3983736 h 3983736"/>
                <a:gd name="connsiteX2" fmla="*/ 1539621 w 1539621"/>
                <a:gd name="connsiteY2" fmla="*/ 2450211 h 3983736"/>
                <a:gd name="connsiteX3" fmla="*/ 1526286 w 1539621"/>
                <a:gd name="connsiteY3" fmla="*/ 0 h 3983736"/>
                <a:gd name="connsiteX4" fmla="*/ 0 w 1539621"/>
                <a:gd name="connsiteY4" fmla="*/ 1539240 h 3983736"/>
                <a:gd name="connsiteX0" fmla="*/ 0 w 1539621"/>
                <a:gd name="connsiteY0" fmla="*/ 1537335 h 3981831"/>
                <a:gd name="connsiteX1" fmla="*/ 12192 w 1539621"/>
                <a:gd name="connsiteY1" fmla="*/ 3981831 h 3981831"/>
                <a:gd name="connsiteX2" fmla="*/ 1539621 w 1539621"/>
                <a:gd name="connsiteY2" fmla="*/ 2448306 h 3981831"/>
                <a:gd name="connsiteX3" fmla="*/ 1533906 w 1539621"/>
                <a:gd name="connsiteY3" fmla="*/ 0 h 3981831"/>
                <a:gd name="connsiteX4" fmla="*/ 0 w 1539621"/>
                <a:gd name="connsiteY4" fmla="*/ 1537335 h 3981831"/>
                <a:gd name="connsiteX0" fmla="*/ 0 w 1539621"/>
                <a:gd name="connsiteY0" fmla="*/ 1543050 h 3987546"/>
                <a:gd name="connsiteX1" fmla="*/ 12192 w 1539621"/>
                <a:gd name="connsiteY1" fmla="*/ 3987546 h 3987546"/>
                <a:gd name="connsiteX2" fmla="*/ 1539621 w 1539621"/>
                <a:gd name="connsiteY2" fmla="*/ 2454021 h 3987546"/>
                <a:gd name="connsiteX3" fmla="*/ 1530096 w 1539621"/>
                <a:gd name="connsiteY3" fmla="*/ 0 h 3987546"/>
                <a:gd name="connsiteX4" fmla="*/ 0 w 1539621"/>
                <a:gd name="connsiteY4" fmla="*/ 1543050 h 3987546"/>
                <a:gd name="connsiteX0" fmla="*/ 0 w 1539621"/>
                <a:gd name="connsiteY0" fmla="*/ 1531620 h 3976116"/>
                <a:gd name="connsiteX1" fmla="*/ 12192 w 1539621"/>
                <a:gd name="connsiteY1" fmla="*/ 3976116 h 3976116"/>
                <a:gd name="connsiteX2" fmla="*/ 1539621 w 1539621"/>
                <a:gd name="connsiteY2" fmla="*/ 2442591 h 3976116"/>
                <a:gd name="connsiteX3" fmla="*/ 1539621 w 1539621"/>
                <a:gd name="connsiteY3" fmla="*/ 0 h 3976116"/>
                <a:gd name="connsiteX4" fmla="*/ 0 w 1539621"/>
                <a:gd name="connsiteY4" fmla="*/ 1531620 h 39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621" h="3976116">
                  <a:moveTo>
                    <a:pt x="0" y="1531620"/>
                  </a:moveTo>
                  <a:lnTo>
                    <a:pt x="12192" y="3976116"/>
                  </a:lnTo>
                  <a:lnTo>
                    <a:pt x="1539621" y="2442591"/>
                  </a:lnTo>
                  <a:lnTo>
                    <a:pt x="1539621" y="0"/>
                  </a:lnTo>
                  <a:lnTo>
                    <a:pt x="0" y="1531620"/>
                  </a:lnTo>
                  <a:close/>
                </a:path>
              </a:pathLst>
            </a:custGeom>
            <a:solidFill>
              <a:srgbClr val="E3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Kubus 21">
              <a:extLst>
                <a:ext uri="{FF2B5EF4-FFF2-40B4-BE49-F238E27FC236}">
                  <a16:creationId xmlns:a16="http://schemas.microsoft.com/office/drawing/2014/main" id="{BD705F42-34B0-C7B8-6FF7-5C1DC20A2DAF}"/>
                </a:ext>
              </a:extLst>
            </p:cNvPr>
            <p:cNvSpPr/>
            <p:nvPr/>
          </p:nvSpPr>
          <p:spPr>
            <a:xfrm>
              <a:off x="5787065" y="2567954"/>
              <a:ext cx="1512707" cy="2733655"/>
            </a:xfrm>
            <a:prstGeom prst="cube">
              <a:avLst>
                <a:gd name="adj" fmla="val 27578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D54791-AA5E-958D-317C-335979C89645}"/>
                </a:ext>
              </a:extLst>
            </p:cNvPr>
            <p:cNvGrpSpPr/>
            <p:nvPr/>
          </p:nvGrpSpPr>
          <p:grpSpPr>
            <a:xfrm>
              <a:off x="5774776" y="1327371"/>
              <a:ext cx="5983123" cy="3974238"/>
              <a:chOff x="712941" y="1347360"/>
              <a:chExt cx="5983123" cy="3974238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1D527A0-C27B-4F11-1D50-DA67A1A0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3140" y="1348778"/>
                <a:ext cx="44329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0EB6A60-1D58-38F2-E478-76FF1707E2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064" y="1348778"/>
                <a:ext cx="0" cy="24383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6FB5AA2-6EDC-BF46-EC1D-BD2FABD293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7312" y="3787140"/>
                <a:ext cx="1528752" cy="15344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98279B6-66F7-4930-6675-B88F7D10EF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362" y="5314930"/>
                <a:ext cx="4452950" cy="6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9599131-D94B-D60B-3CEB-8D57B7F07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62" y="2886075"/>
                <a:ext cx="0" cy="2435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72C5099-C4E7-726A-F0E7-5CD239CBB6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41" y="2886074"/>
                <a:ext cx="44543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B60659C-C85D-9BF3-E5ED-73BB34ED1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311" y="2874174"/>
                <a:ext cx="0" cy="24474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6AF26A8-F15A-1405-4E98-8F1B97BD8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7310" y="1347360"/>
                <a:ext cx="1528754" cy="1538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EE54984-2657-4CD5-912B-E0CCEB7B35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941" y="1348777"/>
                <a:ext cx="1550199" cy="1537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9" name="Pijl: rechts 1">
            <a:extLst>
              <a:ext uri="{FF2B5EF4-FFF2-40B4-BE49-F238E27FC236}">
                <a16:creationId xmlns:a16="http://schemas.microsoft.com/office/drawing/2014/main" id="{A8BD9369-A7E6-C02B-A729-63783870EC4C}"/>
              </a:ext>
            </a:extLst>
          </p:cNvPr>
          <p:cNvSpPr/>
          <p:nvPr/>
        </p:nvSpPr>
        <p:spPr>
          <a:xfrm rot="19071297">
            <a:off x="5448076" y="4991567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Pijl: rechts 1">
            <a:extLst>
              <a:ext uri="{FF2B5EF4-FFF2-40B4-BE49-F238E27FC236}">
                <a16:creationId xmlns:a16="http://schemas.microsoft.com/office/drawing/2014/main" id="{CA4606B8-1081-393B-BE65-0ADA94D7FD92}"/>
              </a:ext>
            </a:extLst>
          </p:cNvPr>
          <p:cNvSpPr/>
          <p:nvPr/>
        </p:nvSpPr>
        <p:spPr>
          <a:xfrm rot="13016531">
            <a:off x="1840927" y="4971773"/>
            <a:ext cx="948672" cy="464044"/>
          </a:xfrm>
          <a:prstGeom prst="rightArrow">
            <a:avLst/>
          </a:prstGeom>
          <a:solidFill>
            <a:srgbClr val="2C6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960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6532DC8-E4CC-305D-DAF0-456FD41E334C}"/>
              </a:ext>
            </a:extLst>
          </p:cNvPr>
          <p:cNvSpPr/>
          <p:nvPr/>
        </p:nvSpPr>
        <p:spPr>
          <a:xfrm>
            <a:off x="5674270" y="1036765"/>
            <a:ext cx="1539621" cy="3976116"/>
          </a:xfrm>
          <a:custGeom>
            <a:avLst/>
            <a:gdLst>
              <a:gd name="connsiteX0" fmla="*/ 0 w 1530096"/>
              <a:gd name="connsiteY0" fmla="*/ 1524000 h 3968496"/>
              <a:gd name="connsiteX1" fmla="*/ 12192 w 1530096"/>
              <a:gd name="connsiteY1" fmla="*/ 3968496 h 3968496"/>
              <a:gd name="connsiteX2" fmla="*/ 1530096 w 1530096"/>
              <a:gd name="connsiteY2" fmla="*/ 2444496 h 3968496"/>
              <a:gd name="connsiteX3" fmla="*/ 1530096 w 1530096"/>
              <a:gd name="connsiteY3" fmla="*/ 0 h 3968496"/>
              <a:gd name="connsiteX4" fmla="*/ 0 w 1530096"/>
              <a:gd name="connsiteY4" fmla="*/ 1524000 h 3968496"/>
              <a:gd name="connsiteX0" fmla="*/ 0 w 1539621"/>
              <a:gd name="connsiteY0" fmla="*/ 1524000 h 3968496"/>
              <a:gd name="connsiteX1" fmla="*/ 12192 w 1539621"/>
              <a:gd name="connsiteY1" fmla="*/ 3968496 h 3968496"/>
              <a:gd name="connsiteX2" fmla="*/ 1539621 w 1539621"/>
              <a:gd name="connsiteY2" fmla="*/ 2434971 h 3968496"/>
              <a:gd name="connsiteX3" fmla="*/ 1530096 w 1539621"/>
              <a:gd name="connsiteY3" fmla="*/ 0 h 3968496"/>
              <a:gd name="connsiteX4" fmla="*/ 0 w 1539621"/>
              <a:gd name="connsiteY4" fmla="*/ 1524000 h 3968496"/>
              <a:gd name="connsiteX0" fmla="*/ 0 w 1539621"/>
              <a:gd name="connsiteY0" fmla="*/ 1539240 h 3983736"/>
              <a:gd name="connsiteX1" fmla="*/ 12192 w 1539621"/>
              <a:gd name="connsiteY1" fmla="*/ 3983736 h 3983736"/>
              <a:gd name="connsiteX2" fmla="*/ 1539621 w 1539621"/>
              <a:gd name="connsiteY2" fmla="*/ 2450211 h 3983736"/>
              <a:gd name="connsiteX3" fmla="*/ 1526286 w 1539621"/>
              <a:gd name="connsiteY3" fmla="*/ 0 h 3983736"/>
              <a:gd name="connsiteX4" fmla="*/ 0 w 1539621"/>
              <a:gd name="connsiteY4" fmla="*/ 1539240 h 3983736"/>
              <a:gd name="connsiteX0" fmla="*/ 0 w 1539621"/>
              <a:gd name="connsiteY0" fmla="*/ 1537335 h 3981831"/>
              <a:gd name="connsiteX1" fmla="*/ 12192 w 1539621"/>
              <a:gd name="connsiteY1" fmla="*/ 3981831 h 3981831"/>
              <a:gd name="connsiteX2" fmla="*/ 1539621 w 1539621"/>
              <a:gd name="connsiteY2" fmla="*/ 2448306 h 3981831"/>
              <a:gd name="connsiteX3" fmla="*/ 1533906 w 1539621"/>
              <a:gd name="connsiteY3" fmla="*/ 0 h 3981831"/>
              <a:gd name="connsiteX4" fmla="*/ 0 w 1539621"/>
              <a:gd name="connsiteY4" fmla="*/ 1537335 h 3981831"/>
              <a:gd name="connsiteX0" fmla="*/ 0 w 1539621"/>
              <a:gd name="connsiteY0" fmla="*/ 1543050 h 3987546"/>
              <a:gd name="connsiteX1" fmla="*/ 12192 w 1539621"/>
              <a:gd name="connsiteY1" fmla="*/ 3987546 h 3987546"/>
              <a:gd name="connsiteX2" fmla="*/ 1539621 w 1539621"/>
              <a:gd name="connsiteY2" fmla="*/ 2454021 h 3987546"/>
              <a:gd name="connsiteX3" fmla="*/ 1530096 w 1539621"/>
              <a:gd name="connsiteY3" fmla="*/ 0 h 3987546"/>
              <a:gd name="connsiteX4" fmla="*/ 0 w 1539621"/>
              <a:gd name="connsiteY4" fmla="*/ 1543050 h 3987546"/>
              <a:gd name="connsiteX0" fmla="*/ 0 w 1539621"/>
              <a:gd name="connsiteY0" fmla="*/ 1531620 h 3976116"/>
              <a:gd name="connsiteX1" fmla="*/ 12192 w 1539621"/>
              <a:gd name="connsiteY1" fmla="*/ 3976116 h 3976116"/>
              <a:gd name="connsiteX2" fmla="*/ 1539621 w 1539621"/>
              <a:gd name="connsiteY2" fmla="*/ 2442591 h 3976116"/>
              <a:gd name="connsiteX3" fmla="*/ 1539621 w 1539621"/>
              <a:gd name="connsiteY3" fmla="*/ 0 h 3976116"/>
              <a:gd name="connsiteX4" fmla="*/ 0 w 1539621"/>
              <a:gd name="connsiteY4" fmla="*/ 1531620 h 3976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9621" h="3976116">
                <a:moveTo>
                  <a:pt x="0" y="1531620"/>
                </a:moveTo>
                <a:lnTo>
                  <a:pt x="12192" y="3976116"/>
                </a:lnTo>
                <a:lnTo>
                  <a:pt x="1539621" y="2442591"/>
                </a:lnTo>
                <a:lnTo>
                  <a:pt x="1539621" y="0"/>
                </a:lnTo>
                <a:lnTo>
                  <a:pt x="0" y="1531620"/>
                </a:lnTo>
                <a:close/>
              </a:path>
            </a:pathLst>
          </a:custGeom>
          <a:solidFill>
            <a:srgbClr val="E3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1243057" y="2285894"/>
            <a:ext cx="1512707" cy="2733655"/>
          </a:xfrm>
          <a:prstGeom prst="cube">
            <a:avLst>
              <a:gd name="adj" fmla="val 27578"/>
            </a:avLst>
          </a:prstGeom>
          <a:solidFill>
            <a:srgbClr val="69FD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2334802" y="2469727"/>
            <a:ext cx="3581382" cy="2549822"/>
          </a:xfrm>
          <a:prstGeom prst="cube">
            <a:avLst>
              <a:gd name="adj" fmla="val 8882"/>
            </a:avLst>
          </a:prstGeom>
          <a:solidFill>
            <a:srgbClr val="69FD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1233610" y="1056694"/>
            <a:ext cx="5991141" cy="1720496"/>
          </a:xfrm>
          <a:prstGeom prst="cube">
            <a:avLst>
              <a:gd name="adj" fmla="val 88873"/>
            </a:avLst>
          </a:prstGeom>
          <a:solidFill>
            <a:srgbClr val="69FD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19E9E7-536E-0E76-2973-854731ED9C98}"/>
              </a:ext>
            </a:extLst>
          </p:cNvPr>
          <p:cNvGrpSpPr/>
          <p:nvPr/>
        </p:nvGrpSpPr>
        <p:grpSpPr>
          <a:xfrm>
            <a:off x="1230768" y="1045311"/>
            <a:ext cx="5983123" cy="3974238"/>
            <a:chOff x="712941" y="1347360"/>
            <a:chExt cx="5983123" cy="397423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0A05D7F-AC6B-056E-2391-C94C40DB50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3140" y="1348778"/>
              <a:ext cx="443292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693FEC7-F153-B6C4-2B2A-786F2A139BBE}"/>
                </a:ext>
              </a:extLst>
            </p:cNvPr>
            <p:cNvCxnSpPr>
              <a:cxnSpLocks/>
            </p:cNvCxnSpPr>
            <p:nvPr/>
          </p:nvCxnSpPr>
          <p:spPr>
            <a:xfrm>
              <a:off x="6696064" y="1348778"/>
              <a:ext cx="0" cy="24383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FEC3A2B-6D28-A55C-1B7B-F612434E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7312" y="3787140"/>
              <a:ext cx="1528752" cy="153445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3F99A2-35DB-5CC9-22F5-476713779E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362" y="5314930"/>
              <a:ext cx="4452950" cy="66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21F993-6853-5780-A2F7-56F04D2094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362" y="2886075"/>
              <a:ext cx="0" cy="24355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175E33B-58C7-16B3-C75C-C78A0127F2C3}"/>
                </a:ext>
              </a:extLst>
            </p:cNvPr>
            <p:cNvCxnSpPr>
              <a:cxnSpLocks/>
            </p:cNvCxnSpPr>
            <p:nvPr/>
          </p:nvCxnSpPr>
          <p:spPr>
            <a:xfrm>
              <a:off x="712941" y="2886074"/>
              <a:ext cx="445437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6642D0B-DD71-90F9-ED86-2A88946D423E}"/>
                </a:ext>
              </a:extLst>
            </p:cNvPr>
            <p:cNvCxnSpPr>
              <a:cxnSpLocks/>
            </p:cNvCxnSpPr>
            <p:nvPr/>
          </p:nvCxnSpPr>
          <p:spPr>
            <a:xfrm>
              <a:off x="5167311" y="2874174"/>
              <a:ext cx="0" cy="24474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32F423-C81E-24AC-2153-565C8CC84C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7310" y="1347360"/>
              <a:ext cx="1528754" cy="15387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8B48B75-E17E-35E6-C802-013A64F32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941" y="1348777"/>
              <a:ext cx="1550199" cy="15372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6" name="Pijl: rechts 11">
            <a:extLst>
              <a:ext uri="{FF2B5EF4-FFF2-40B4-BE49-F238E27FC236}">
                <a16:creationId xmlns:a16="http://schemas.microsoft.com/office/drawing/2014/main" id="{D9EC26D0-902C-029B-984E-5ED462334E4D}"/>
              </a:ext>
            </a:extLst>
          </p:cNvPr>
          <p:cNvSpPr/>
          <p:nvPr/>
        </p:nvSpPr>
        <p:spPr>
          <a:xfrm rot="12436260">
            <a:off x="1743745" y="5424789"/>
            <a:ext cx="1804190" cy="574904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Pijl: rechts 13">
            <a:extLst>
              <a:ext uri="{FF2B5EF4-FFF2-40B4-BE49-F238E27FC236}">
                <a16:creationId xmlns:a16="http://schemas.microsoft.com/office/drawing/2014/main" id="{72831B85-F8AA-AE55-C1C2-F4A072A4A968}"/>
              </a:ext>
            </a:extLst>
          </p:cNvPr>
          <p:cNvSpPr/>
          <p:nvPr/>
        </p:nvSpPr>
        <p:spPr>
          <a:xfrm rot="11379957">
            <a:off x="7237541" y="1146318"/>
            <a:ext cx="981075" cy="381000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Tekstvak 14">
            <a:extLst>
              <a:ext uri="{FF2B5EF4-FFF2-40B4-BE49-F238E27FC236}">
                <a16:creationId xmlns:a16="http://schemas.microsoft.com/office/drawing/2014/main" id="{CFD3AD3E-2DA4-6460-E3B2-E59FBDD267FD}"/>
              </a:ext>
            </a:extLst>
          </p:cNvPr>
          <p:cNvSpPr txBox="1"/>
          <p:nvPr/>
        </p:nvSpPr>
        <p:spPr>
          <a:xfrm>
            <a:off x="3465811" y="5551721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39" name="Tekstvak 15">
            <a:extLst>
              <a:ext uri="{FF2B5EF4-FFF2-40B4-BE49-F238E27FC236}">
                <a16:creationId xmlns:a16="http://schemas.microsoft.com/office/drawing/2014/main" id="{103F888E-AF94-F13C-BC86-BA431B8D1636}"/>
              </a:ext>
            </a:extLst>
          </p:cNvPr>
          <p:cNvSpPr txBox="1"/>
          <p:nvPr/>
        </p:nvSpPr>
        <p:spPr>
          <a:xfrm>
            <a:off x="8465055" y="1153685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40" name="Tekstvak 16">
            <a:extLst>
              <a:ext uri="{FF2B5EF4-FFF2-40B4-BE49-F238E27FC236}">
                <a16:creationId xmlns:a16="http://schemas.microsoft.com/office/drawing/2014/main" id="{30DFDEE7-62CC-A136-F5AC-37D76ACB560A}"/>
              </a:ext>
            </a:extLst>
          </p:cNvPr>
          <p:cNvSpPr txBox="1"/>
          <p:nvPr/>
        </p:nvSpPr>
        <p:spPr>
          <a:xfrm>
            <a:off x="7322665" y="3353154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  <a:p>
            <a:pPr algn="ctr"/>
            <a:r>
              <a:rPr lang="nl-NL" sz="2800" dirty="0"/>
              <a:t>Gallery</a:t>
            </a:r>
          </a:p>
        </p:txBody>
      </p:sp>
      <p:sp>
        <p:nvSpPr>
          <p:cNvPr id="41" name="Tekstvak 18">
            <a:extLst>
              <a:ext uri="{FF2B5EF4-FFF2-40B4-BE49-F238E27FC236}">
                <a16:creationId xmlns:a16="http://schemas.microsoft.com/office/drawing/2014/main" id="{9BB17019-012D-2CDE-5191-ECCE9837A5D6}"/>
              </a:ext>
            </a:extLst>
          </p:cNvPr>
          <p:cNvSpPr txBox="1"/>
          <p:nvPr/>
        </p:nvSpPr>
        <p:spPr>
          <a:xfrm>
            <a:off x="10273788" y="4758134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42" name="Pijl: rechts 19">
            <a:extLst>
              <a:ext uri="{FF2B5EF4-FFF2-40B4-BE49-F238E27FC236}">
                <a16:creationId xmlns:a16="http://schemas.microsoft.com/office/drawing/2014/main" id="{24B134F1-93B7-E0A3-CF31-3434D336B542}"/>
              </a:ext>
            </a:extLst>
          </p:cNvPr>
          <p:cNvSpPr/>
          <p:nvPr/>
        </p:nvSpPr>
        <p:spPr>
          <a:xfrm rot="13995470">
            <a:off x="8844655" y="2588832"/>
            <a:ext cx="2858264" cy="483364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Pijl: rechts 22">
            <a:extLst>
              <a:ext uri="{FF2B5EF4-FFF2-40B4-BE49-F238E27FC236}">
                <a16:creationId xmlns:a16="http://schemas.microsoft.com/office/drawing/2014/main" id="{E548D24E-C201-5022-3A6B-465EF2424A7B}"/>
              </a:ext>
            </a:extLst>
          </p:cNvPr>
          <p:cNvSpPr/>
          <p:nvPr/>
        </p:nvSpPr>
        <p:spPr>
          <a:xfrm rot="13358221">
            <a:off x="9272725" y="4097618"/>
            <a:ext cx="1280307" cy="483364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Pijl: rechts 23">
            <a:extLst>
              <a:ext uri="{FF2B5EF4-FFF2-40B4-BE49-F238E27FC236}">
                <a16:creationId xmlns:a16="http://schemas.microsoft.com/office/drawing/2014/main" id="{C6B94CEB-C37B-9906-0586-7DD1CC68FCBE}"/>
              </a:ext>
            </a:extLst>
          </p:cNvPr>
          <p:cNvSpPr/>
          <p:nvPr/>
        </p:nvSpPr>
        <p:spPr>
          <a:xfrm rot="10574954">
            <a:off x="5856321" y="5609069"/>
            <a:ext cx="4165839" cy="498599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Pijl: rechts 24">
            <a:extLst>
              <a:ext uri="{FF2B5EF4-FFF2-40B4-BE49-F238E27FC236}">
                <a16:creationId xmlns:a16="http://schemas.microsoft.com/office/drawing/2014/main" id="{08A6302B-32F7-C564-6EFD-674B90BC1720}"/>
              </a:ext>
            </a:extLst>
          </p:cNvPr>
          <p:cNvSpPr/>
          <p:nvPr/>
        </p:nvSpPr>
        <p:spPr>
          <a:xfrm rot="11930037">
            <a:off x="6025411" y="3202968"/>
            <a:ext cx="1526274" cy="522090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847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EB25E5-2DEF-47F7-1594-C3DC84721028}"/>
              </a:ext>
            </a:extLst>
          </p:cNvPr>
          <p:cNvGrpSpPr/>
          <p:nvPr/>
        </p:nvGrpSpPr>
        <p:grpSpPr>
          <a:xfrm>
            <a:off x="1230768" y="1036765"/>
            <a:ext cx="10419141" cy="5665509"/>
            <a:chOff x="1230768" y="1036765"/>
            <a:chExt cx="10419141" cy="566550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6532DC8-E4CC-305D-DAF0-456FD41E334C}"/>
                </a:ext>
              </a:extLst>
            </p:cNvPr>
            <p:cNvSpPr/>
            <p:nvPr/>
          </p:nvSpPr>
          <p:spPr>
            <a:xfrm>
              <a:off x="5674270" y="1036765"/>
              <a:ext cx="1539621" cy="3976116"/>
            </a:xfrm>
            <a:custGeom>
              <a:avLst/>
              <a:gdLst>
                <a:gd name="connsiteX0" fmla="*/ 0 w 1530096"/>
                <a:gd name="connsiteY0" fmla="*/ 1524000 h 3968496"/>
                <a:gd name="connsiteX1" fmla="*/ 12192 w 1530096"/>
                <a:gd name="connsiteY1" fmla="*/ 3968496 h 3968496"/>
                <a:gd name="connsiteX2" fmla="*/ 1530096 w 1530096"/>
                <a:gd name="connsiteY2" fmla="*/ 2444496 h 3968496"/>
                <a:gd name="connsiteX3" fmla="*/ 1530096 w 1530096"/>
                <a:gd name="connsiteY3" fmla="*/ 0 h 3968496"/>
                <a:gd name="connsiteX4" fmla="*/ 0 w 1530096"/>
                <a:gd name="connsiteY4" fmla="*/ 1524000 h 3968496"/>
                <a:gd name="connsiteX0" fmla="*/ 0 w 1539621"/>
                <a:gd name="connsiteY0" fmla="*/ 1524000 h 3968496"/>
                <a:gd name="connsiteX1" fmla="*/ 12192 w 1539621"/>
                <a:gd name="connsiteY1" fmla="*/ 3968496 h 3968496"/>
                <a:gd name="connsiteX2" fmla="*/ 1539621 w 1539621"/>
                <a:gd name="connsiteY2" fmla="*/ 2434971 h 3968496"/>
                <a:gd name="connsiteX3" fmla="*/ 1530096 w 1539621"/>
                <a:gd name="connsiteY3" fmla="*/ 0 h 3968496"/>
                <a:gd name="connsiteX4" fmla="*/ 0 w 1539621"/>
                <a:gd name="connsiteY4" fmla="*/ 1524000 h 3968496"/>
                <a:gd name="connsiteX0" fmla="*/ 0 w 1539621"/>
                <a:gd name="connsiteY0" fmla="*/ 1539240 h 3983736"/>
                <a:gd name="connsiteX1" fmla="*/ 12192 w 1539621"/>
                <a:gd name="connsiteY1" fmla="*/ 3983736 h 3983736"/>
                <a:gd name="connsiteX2" fmla="*/ 1539621 w 1539621"/>
                <a:gd name="connsiteY2" fmla="*/ 2450211 h 3983736"/>
                <a:gd name="connsiteX3" fmla="*/ 1526286 w 1539621"/>
                <a:gd name="connsiteY3" fmla="*/ 0 h 3983736"/>
                <a:gd name="connsiteX4" fmla="*/ 0 w 1539621"/>
                <a:gd name="connsiteY4" fmla="*/ 1539240 h 3983736"/>
                <a:gd name="connsiteX0" fmla="*/ 0 w 1539621"/>
                <a:gd name="connsiteY0" fmla="*/ 1537335 h 3981831"/>
                <a:gd name="connsiteX1" fmla="*/ 12192 w 1539621"/>
                <a:gd name="connsiteY1" fmla="*/ 3981831 h 3981831"/>
                <a:gd name="connsiteX2" fmla="*/ 1539621 w 1539621"/>
                <a:gd name="connsiteY2" fmla="*/ 2448306 h 3981831"/>
                <a:gd name="connsiteX3" fmla="*/ 1533906 w 1539621"/>
                <a:gd name="connsiteY3" fmla="*/ 0 h 3981831"/>
                <a:gd name="connsiteX4" fmla="*/ 0 w 1539621"/>
                <a:gd name="connsiteY4" fmla="*/ 1537335 h 3981831"/>
                <a:gd name="connsiteX0" fmla="*/ 0 w 1539621"/>
                <a:gd name="connsiteY0" fmla="*/ 1543050 h 3987546"/>
                <a:gd name="connsiteX1" fmla="*/ 12192 w 1539621"/>
                <a:gd name="connsiteY1" fmla="*/ 3987546 h 3987546"/>
                <a:gd name="connsiteX2" fmla="*/ 1539621 w 1539621"/>
                <a:gd name="connsiteY2" fmla="*/ 2454021 h 3987546"/>
                <a:gd name="connsiteX3" fmla="*/ 1530096 w 1539621"/>
                <a:gd name="connsiteY3" fmla="*/ 0 h 3987546"/>
                <a:gd name="connsiteX4" fmla="*/ 0 w 1539621"/>
                <a:gd name="connsiteY4" fmla="*/ 1543050 h 3987546"/>
                <a:gd name="connsiteX0" fmla="*/ 0 w 1539621"/>
                <a:gd name="connsiteY0" fmla="*/ 1531620 h 3976116"/>
                <a:gd name="connsiteX1" fmla="*/ 12192 w 1539621"/>
                <a:gd name="connsiteY1" fmla="*/ 3976116 h 3976116"/>
                <a:gd name="connsiteX2" fmla="*/ 1539621 w 1539621"/>
                <a:gd name="connsiteY2" fmla="*/ 2442591 h 3976116"/>
                <a:gd name="connsiteX3" fmla="*/ 1539621 w 1539621"/>
                <a:gd name="connsiteY3" fmla="*/ 0 h 3976116"/>
                <a:gd name="connsiteX4" fmla="*/ 0 w 1539621"/>
                <a:gd name="connsiteY4" fmla="*/ 1531620 h 397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621" h="3976116">
                  <a:moveTo>
                    <a:pt x="0" y="1531620"/>
                  </a:moveTo>
                  <a:lnTo>
                    <a:pt x="12192" y="3976116"/>
                  </a:lnTo>
                  <a:lnTo>
                    <a:pt x="1539621" y="2442591"/>
                  </a:lnTo>
                  <a:lnTo>
                    <a:pt x="1539621" y="0"/>
                  </a:lnTo>
                  <a:lnTo>
                    <a:pt x="0" y="1531620"/>
                  </a:lnTo>
                  <a:close/>
                </a:path>
              </a:pathLst>
            </a:custGeom>
            <a:solidFill>
              <a:srgbClr val="E3E7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Kubus 21">
              <a:extLst>
                <a:ext uri="{FF2B5EF4-FFF2-40B4-BE49-F238E27FC236}">
                  <a16:creationId xmlns:a16="http://schemas.microsoft.com/office/drawing/2014/main" id="{8C86A451-5A17-41A5-A080-13383EB682FF}"/>
                </a:ext>
              </a:extLst>
            </p:cNvPr>
            <p:cNvSpPr/>
            <p:nvPr/>
          </p:nvSpPr>
          <p:spPr>
            <a:xfrm>
              <a:off x="1243057" y="2285894"/>
              <a:ext cx="1512707" cy="2733655"/>
            </a:xfrm>
            <a:prstGeom prst="cube">
              <a:avLst>
                <a:gd name="adj" fmla="val 27578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Kubus 7">
              <a:extLst>
                <a:ext uri="{FF2B5EF4-FFF2-40B4-BE49-F238E27FC236}">
                  <a16:creationId xmlns:a16="http://schemas.microsoft.com/office/drawing/2014/main" id="{08C639C5-E495-42A2-8106-2C3CDEA275E0}"/>
                </a:ext>
              </a:extLst>
            </p:cNvPr>
            <p:cNvSpPr/>
            <p:nvPr/>
          </p:nvSpPr>
          <p:spPr>
            <a:xfrm>
              <a:off x="2334802" y="2469727"/>
              <a:ext cx="3581382" cy="2549822"/>
            </a:xfrm>
            <a:prstGeom prst="cube">
              <a:avLst>
                <a:gd name="adj" fmla="val 8882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Kubus 8">
              <a:extLst>
                <a:ext uri="{FF2B5EF4-FFF2-40B4-BE49-F238E27FC236}">
                  <a16:creationId xmlns:a16="http://schemas.microsoft.com/office/drawing/2014/main" id="{D98B8E31-247C-47F6-9E6B-C4B48752CA0D}"/>
                </a:ext>
              </a:extLst>
            </p:cNvPr>
            <p:cNvSpPr/>
            <p:nvPr/>
          </p:nvSpPr>
          <p:spPr>
            <a:xfrm>
              <a:off x="1233610" y="1056694"/>
              <a:ext cx="5991141" cy="1720496"/>
            </a:xfrm>
            <a:prstGeom prst="cube">
              <a:avLst>
                <a:gd name="adj" fmla="val 88873"/>
              </a:avLst>
            </a:prstGeom>
            <a:solidFill>
              <a:srgbClr val="69FD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19E9E7-536E-0E76-2973-854731ED9C98}"/>
                </a:ext>
              </a:extLst>
            </p:cNvPr>
            <p:cNvGrpSpPr/>
            <p:nvPr/>
          </p:nvGrpSpPr>
          <p:grpSpPr>
            <a:xfrm>
              <a:off x="1230768" y="1045311"/>
              <a:ext cx="5983123" cy="3974238"/>
              <a:chOff x="712941" y="1347360"/>
              <a:chExt cx="5983123" cy="3974238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0A05D7F-AC6B-056E-2391-C94C40DB5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3140" y="1348778"/>
                <a:ext cx="44329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693FEC7-F153-B6C4-2B2A-786F2A139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064" y="1348778"/>
                <a:ext cx="0" cy="24383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FEC3A2B-6D28-A55C-1B7B-F612434E7A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7312" y="3787140"/>
                <a:ext cx="1528752" cy="15344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83F99A2-35DB-5CC9-22F5-476713779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4362" y="5314930"/>
                <a:ext cx="4452950" cy="6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21F993-6853-5780-A2F7-56F04D2094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62" y="2886075"/>
                <a:ext cx="0" cy="24355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175E33B-58C7-16B3-C75C-C78A0127F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2941" y="2886074"/>
                <a:ext cx="445437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6642D0B-DD71-90F9-ED86-2A88946D4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311" y="2874174"/>
                <a:ext cx="0" cy="24474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32F423-C81E-24AC-2153-565C8CC84C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7310" y="1347360"/>
                <a:ext cx="1528754" cy="153871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8B48B75-E17E-35E6-C802-013A64F325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2941" y="1348777"/>
                <a:ext cx="1550199" cy="1537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36" name="Pijl: rechts 11">
              <a:extLst>
                <a:ext uri="{FF2B5EF4-FFF2-40B4-BE49-F238E27FC236}">
                  <a16:creationId xmlns:a16="http://schemas.microsoft.com/office/drawing/2014/main" id="{D9EC26D0-902C-029B-984E-5ED462334E4D}"/>
                </a:ext>
              </a:extLst>
            </p:cNvPr>
            <p:cNvSpPr/>
            <p:nvPr/>
          </p:nvSpPr>
          <p:spPr>
            <a:xfrm rot="12436260">
              <a:off x="1743745" y="5424789"/>
              <a:ext cx="1804190" cy="574904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7" name="Pijl: rechts 13">
              <a:extLst>
                <a:ext uri="{FF2B5EF4-FFF2-40B4-BE49-F238E27FC236}">
                  <a16:creationId xmlns:a16="http://schemas.microsoft.com/office/drawing/2014/main" id="{72831B85-F8AA-AE55-C1C2-F4A072A4A968}"/>
                </a:ext>
              </a:extLst>
            </p:cNvPr>
            <p:cNvSpPr/>
            <p:nvPr/>
          </p:nvSpPr>
          <p:spPr>
            <a:xfrm rot="11379957">
              <a:off x="7237541" y="1146318"/>
              <a:ext cx="981075" cy="381000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2" name="Pijl: rechts 19">
              <a:extLst>
                <a:ext uri="{FF2B5EF4-FFF2-40B4-BE49-F238E27FC236}">
                  <a16:creationId xmlns:a16="http://schemas.microsoft.com/office/drawing/2014/main" id="{24B134F1-93B7-E0A3-CF31-3434D336B542}"/>
                </a:ext>
              </a:extLst>
            </p:cNvPr>
            <p:cNvSpPr/>
            <p:nvPr/>
          </p:nvSpPr>
          <p:spPr>
            <a:xfrm rot="13995470">
              <a:off x="9368081" y="2851275"/>
              <a:ext cx="2203250" cy="483364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3" name="Pijl: rechts 22">
              <a:extLst>
                <a:ext uri="{FF2B5EF4-FFF2-40B4-BE49-F238E27FC236}">
                  <a16:creationId xmlns:a16="http://schemas.microsoft.com/office/drawing/2014/main" id="{E548D24E-C201-5022-3A6B-465EF2424A7B}"/>
                </a:ext>
              </a:extLst>
            </p:cNvPr>
            <p:cNvSpPr/>
            <p:nvPr/>
          </p:nvSpPr>
          <p:spPr>
            <a:xfrm rot="12964211">
              <a:off x="9176246" y="4227920"/>
              <a:ext cx="1280307" cy="483364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4" name="Pijl: rechts 23">
              <a:extLst>
                <a:ext uri="{FF2B5EF4-FFF2-40B4-BE49-F238E27FC236}">
                  <a16:creationId xmlns:a16="http://schemas.microsoft.com/office/drawing/2014/main" id="{C6B94CEB-C37B-9906-0586-7DD1CC68FCBE}"/>
                </a:ext>
              </a:extLst>
            </p:cNvPr>
            <p:cNvSpPr/>
            <p:nvPr/>
          </p:nvSpPr>
          <p:spPr>
            <a:xfrm rot="10574954">
              <a:off x="5856321" y="5609069"/>
              <a:ext cx="4165839" cy="498599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45" name="Pijl: rechts 24">
              <a:extLst>
                <a:ext uri="{FF2B5EF4-FFF2-40B4-BE49-F238E27FC236}">
                  <a16:creationId xmlns:a16="http://schemas.microsoft.com/office/drawing/2014/main" id="{08A6302B-32F7-C564-6EFD-674B90BC1720}"/>
                </a:ext>
              </a:extLst>
            </p:cNvPr>
            <p:cNvSpPr/>
            <p:nvPr/>
          </p:nvSpPr>
          <p:spPr>
            <a:xfrm rot="11930037">
              <a:off x="6025411" y="3202968"/>
              <a:ext cx="1526274" cy="522090"/>
            </a:xfrm>
            <a:prstGeom prst="rightArrow">
              <a:avLst/>
            </a:prstGeom>
            <a:solidFill>
              <a:srgbClr val="2C6A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kstvak 15">
              <a:extLst>
                <a:ext uri="{FF2B5EF4-FFF2-40B4-BE49-F238E27FC236}">
                  <a16:creationId xmlns:a16="http://schemas.microsoft.com/office/drawing/2014/main" id="{9A483F59-196E-7F84-9FFD-2708FCFCB99E}"/>
                </a:ext>
              </a:extLst>
            </p:cNvPr>
            <p:cNvSpPr txBox="1"/>
            <p:nvPr/>
          </p:nvSpPr>
          <p:spPr>
            <a:xfrm>
              <a:off x="7903071" y="1159311"/>
              <a:ext cx="22193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Spatial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2800" dirty="0">
                  <a:solidFill>
                    <a:prstClr val="black"/>
                  </a:solidFill>
                  <a:latin typeface="Calibri" panose="020F0502020204030204"/>
                </a:rPr>
                <a:t>WR18-1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kstvak 18">
              <a:extLst>
                <a:ext uri="{FF2B5EF4-FFF2-40B4-BE49-F238E27FC236}">
                  <a16:creationId xmlns:a16="http://schemas.microsoft.com/office/drawing/2014/main" id="{4D5F6441-9AA4-CA79-F7EE-64603E951A43}"/>
                </a:ext>
              </a:extLst>
            </p:cNvPr>
            <p:cNvSpPr txBox="1"/>
            <p:nvPr/>
          </p:nvSpPr>
          <p:spPr>
            <a:xfrm>
              <a:off x="10245085" y="4911558"/>
              <a:ext cx="1404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BAU11</a:t>
              </a:r>
            </a:p>
          </p:txBody>
        </p:sp>
        <p:sp>
          <p:nvSpPr>
            <p:cNvPr id="48" name="Tekstvak 23">
              <a:extLst>
                <a:ext uri="{FF2B5EF4-FFF2-40B4-BE49-F238E27FC236}">
                  <a16:creationId xmlns:a16="http://schemas.microsoft.com/office/drawing/2014/main" id="{D535420E-5116-144D-23DD-1FE936E1DBC0}"/>
                </a:ext>
              </a:extLst>
            </p:cNvPr>
            <p:cNvSpPr txBox="1"/>
            <p:nvPr/>
          </p:nvSpPr>
          <p:spPr>
            <a:xfrm>
              <a:off x="7271106" y="3330398"/>
              <a:ext cx="22193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Spatial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2800" dirty="0">
                  <a:solidFill>
                    <a:prstClr val="black"/>
                  </a:solidFill>
                  <a:latin typeface="Calibri" panose="020F0502020204030204"/>
                </a:rPr>
                <a:t>WR18-2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kstvak 25">
              <a:extLst>
                <a:ext uri="{FF2B5EF4-FFF2-40B4-BE49-F238E27FC236}">
                  <a16:creationId xmlns:a16="http://schemas.microsoft.com/office/drawing/2014/main" id="{0B59B53D-CFED-4B63-546A-E4470CE79947}"/>
                </a:ext>
              </a:extLst>
            </p:cNvPr>
            <p:cNvSpPr txBox="1"/>
            <p:nvPr/>
          </p:nvSpPr>
          <p:spPr>
            <a:xfrm>
              <a:off x="3376272" y="5317279"/>
              <a:ext cx="22193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Spatial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Unit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l-NL" sz="2800" dirty="0">
                  <a:solidFill>
                    <a:prstClr val="black"/>
                  </a:solidFill>
                  <a:latin typeface="Calibri" panose="020F0502020204030204"/>
                </a:rPr>
                <a:t>WR18-3</a:t>
              </a:r>
              <a:endPara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219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40750" y="3757380"/>
            <a:ext cx="1193179" cy="780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5509282" y="3752003"/>
            <a:ext cx="1104175" cy="53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688810" y="3752003"/>
            <a:ext cx="1104171" cy="53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613457" y="343500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9792981" y="344038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165397" y="422093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433929" y="344038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433930" y="519571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240750" y="4537937"/>
            <a:ext cx="1193180" cy="9747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613457" y="521849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9792981" y="432674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9792982" y="52184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9792981" y="61102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688810" y="5535492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688810" y="5535492"/>
            <a:ext cx="11041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688810" y="4643747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509283" y="5512713"/>
            <a:ext cx="1104174" cy="22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A16263E-EBEE-FDB5-C28F-84E9FBC4C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70"/>
          <a:stretch/>
        </p:blipFill>
        <p:spPr>
          <a:xfrm>
            <a:off x="7483151" y="866425"/>
            <a:ext cx="4237678" cy="212270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2B5A96A-2B77-B22A-68A5-B011D54E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76" y="1028289"/>
            <a:ext cx="4313683" cy="24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7696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10626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16969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04110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5411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F88B8A0-E591-530A-08F0-28460AAFDD76}"/>
              </a:ext>
            </a:extLst>
          </p:cNvPr>
          <p:cNvCxnSpPr>
            <a:cxnSpLocks/>
          </p:cNvCxnSpPr>
          <p:nvPr/>
        </p:nvCxnSpPr>
        <p:spPr>
          <a:xfrm flipV="1">
            <a:off x="6655277" y="3901440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12">
            <a:extLst>
              <a:ext uri="{FF2B5EF4-FFF2-40B4-BE49-F238E27FC236}">
                <a16:creationId xmlns:a16="http://schemas.microsoft.com/office/drawing/2014/main" id="{9400B188-E61F-AF50-6ECC-BF08AE52155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01440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85ADAD78-CE91-C931-379F-DA524CFBC721}"/>
              </a:ext>
            </a:extLst>
          </p:cNvPr>
          <p:cNvCxnSpPr>
            <a:cxnSpLocks/>
          </p:cNvCxnSpPr>
          <p:nvPr/>
        </p:nvCxnSpPr>
        <p:spPr>
          <a:xfrm flipV="1">
            <a:off x="2975412" y="4795935"/>
            <a:ext cx="839563" cy="76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4870580"/>
            <a:ext cx="826267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2365" y="4237373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8" y="4237373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237373"/>
            <a:ext cx="826120" cy="1173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51228" y="4237373"/>
            <a:ext cx="841439" cy="1407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083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43815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5159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675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49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42279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950086"/>
                  </a:ext>
                </a:extLst>
              </a:tr>
            </a:tbl>
          </a:graphicData>
        </a:graphic>
      </p:graphicFrame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F88B8A0-E591-530A-08F0-28460AAFDD76}"/>
              </a:ext>
            </a:extLst>
          </p:cNvPr>
          <p:cNvCxnSpPr>
            <a:cxnSpLocks/>
          </p:cNvCxnSpPr>
          <p:nvPr/>
        </p:nvCxnSpPr>
        <p:spPr>
          <a:xfrm flipV="1">
            <a:off x="6655277" y="3901440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12">
            <a:extLst>
              <a:ext uri="{FF2B5EF4-FFF2-40B4-BE49-F238E27FC236}">
                <a16:creationId xmlns:a16="http://schemas.microsoft.com/office/drawing/2014/main" id="{9400B188-E61F-AF50-6ECC-BF08AE52155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01440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85ADAD78-CE91-C931-379F-DA524CFBC721}"/>
              </a:ext>
            </a:extLst>
          </p:cNvPr>
          <p:cNvCxnSpPr>
            <a:cxnSpLocks/>
          </p:cNvCxnSpPr>
          <p:nvPr/>
        </p:nvCxnSpPr>
        <p:spPr>
          <a:xfrm flipV="1">
            <a:off x="2975412" y="4795935"/>
            <a:ext cx="839563" cy="76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4870580"/>
            <a:ext cx="826267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2365" y="4237373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8" y="4237373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237373"/>
            <a:ext cx="826120" cy="1173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51228" y="4237373"/>
            <a:ext cx="841439" cy="1407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A7F7A-89B9-4D5F-D65C-A1CDDAC0E1AA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924552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8A68D-854D-60C7-91F2-5D1CD008A2AB}"/>
              </a:ext>
            </a:extLst>
          </p:cNvPr>
          <p:cNvGrpSpPr/>
          <p:nvPr/>
        </p:nvGrpSpPr>
        <p:grpSpPr>
          <a:xfrm>
            <a:off x="1247007" y="595918"/>
            <a:ext cx="9697986" cy="5646262"/>
            <a:chOff x="1247007" y="595918"/>
            <a:chExt cx="9697986" cy="5646262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8C6E3805-734B-B911-396C-CC0EB5A74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1247007" y="970384"/>
              <a:ext cx="9697986" cy="5271796"/>
            </a:xfrm>
            <a:prstGeom prst="rect">
              <a:avLst/>
            </a:prstGeom>
          </p:spPr>
        </p:pic>
        <p:sp>
          <p:nvSpPr>
            <p:cNvPr id="287" name="Pijl: omlaag 14">
              <a:extLst>
                <a:ext uri="{FF2B5EF4-FFF2-40B4-BE49-F238E27FC236}">
                  <a16:creationId xmlns:a16="http://schemas.microsoft.com/office/drawing/2014/main" id="{7DAC9E66-9234-A9C7-C241-B130A1A7BCC3}"/>
                </a:ext>
              </a:extLst>
            </p:cNvPr>
            <p:cNvSpPr/>
            <p:nvPr/>
          </p:nvSpPr>
          <p:spPr>
            <a:xfrm rot="2233237">
              <a:off x="9188618" y="595918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847766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8547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3358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40468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52730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562669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09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04308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8534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6457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30594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58594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002657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562669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E2F6E-3648-C896-B353-414EA855BB1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7216418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57B322-1C7D-3D7A-11D1-7FB7E3000092}"/>
              </a:ext>
            </a:extLst>
          </p:cNvPr>
          <p:cNvGrpSpPr/>
          <p:nvPr/>
        </p:nvGrpSpPr>
        <p:grpSpPr>
          <a:xfrm>
            <a:off x="1247007" y="826023"/>
            <a:ext cx="9697986" cy="5540323"/>
            <a:chOff x="1247007" y="826023"/>
            <a:chExt cx="9697986" cy="5540323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F448B3EB-CD99-13D5-B4BA-51ABB7395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9524"/>
            <a:stretch/>
          </p:blipFill>
          <p:spPr>
            <a:xfrm>
              <a:off x="1247007" y="1122542"/>
              <a:ext cx="9697986" cy="5243804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C8FC3538-F00E-1A60-CB80-1C6C8BE1DB03}"/>
                </a:ext>
              </a:extLst>
            </p:cNvPr>
            <p:cNvSpPr/>
            <p:nvPr/>
          </p:nvSpPr>
          <p:spPr>
            <a:xfrm rot="2518121">
              <a:off x="7034467" y="826023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615762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16231"/>
              </p:ext>
            </p:extLst>
          </p:nvPr>
        </p:nvGraphicFramePr>
        <p:xfrm>
          <a:off x="150340" y="789121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51096"/>
              </p:ext>
            </p:extLst>
          </p:nvPr>
        </p:nvGraphicFramePr>
        <p:xfrm>
          <a:off x="7704119" y="801064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43878"/>
              </p:ext>
            </p:extLst>
          </p:nvPr>
        </p:nvGraphicFramePr>
        <p:xfrm>
          <a:off x="9579702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43166"/>
              </p:ext>
            </p:extLst>
          </p:nvPr>
        </p:nvGraphicFramePr>
        <p:xfrm>
          <a:off x="3898951" y="143256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92795"/>
              </p:ext>
            </p:extLst>
          </p:nvPr>
        </p:nvGraphicFramePr>
        <p:xfrm>
          <a:off x="3898951" y="5519928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3069772" y="5087921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739253" y="4565406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63166817-04A2-01DC-BCEB-A9C0413742BF}"/>
              </a:ext>
            </a:extLst>
          </p:cNvPr>
          <p:cNvCxnSpPr>
            <a:cxnSpLocks/>
          </p:cNvCxnSpPr>
          <p:nvPr/>
        </p:nvCxnSpPr>
        <p:spPr>
          <a:xfrm flipV="1">
            <a:off x="3075743" y="4481431"/>
            <a:ext cx="820149" cy="368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7ABBC8-F6ED-5CE8-316C-DAD07C32A38B}"/>
              </a:ext>
            </a:extLst>
          </p:cNvPr>
          <p:cNvCxnSpPr>
            <a:cxnSpLocks/>
          </p:cNvCxnSpPr>
          <p:nvPr/>
        </p:nvCxnSpPr>
        <p:spPr>
          <a:xfrm flipV="1">
            <a:off x="6739253" y="3981818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569B77F8-7FB1-C9D5-4EDC-11942F074F29}"/>
              </a:ext>
            </a:extLst>
          </p:cNvPr>
          <p:cNvCxnSpPr>
            <a:cxnSpLocks/>
          </p:cNvCxnSpPr>
          <p:nvPr/>
        </p:nvCxnSpPr>
        <p:spPr>
          <a:xfrm flipH="1">
            <a:off x="8750523" y="3912232"/>
            <a:ext cx="826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3B10D-7581-5F47-9302-5109168132FD}"/>
              </a:ext>
            </a:extLst>
          </p:cNvPr>
          <p:cNvGrpSpPr/>
          <p:nvPr/>
        </p:nvGrpSpPr>
        <p:grpSpPr>
          <a:xfrm>
            <a:off x="66838" y="4782306"/>
            <a:ext cx="77531" cy="438918"/>
            <a:chOff x="2656066" y="4562855"/>
            <a:chExt cx="394337" cy="6659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58D97C-70BA-DE05-5477-4A825A36D709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7" name="Rechte verbindingslijn 12">
                <a:extLst>
                  <a:ext uri="{FF2B5EF4-FFF2-40B4-BE49-F238E27FC236}">
                    <a16:creationId xmlns:a16="http://schemas.microsoft.com/office/drawing/2014/main" id="{0A5A9D61-064D-0C0E-F8E6-6B1D3C598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12">
                <a:extLst>
                  <a:ext uri="{FF2B5EF4-FFF2-40B4-BE49-F238E27FC236}">
                    <a16:creationId xmlns:a16="http://schemas.microsoft.com/office/drawing/2014/main" id="{C2ED6B1A-9670-B77A-A3FD-ABE6C9CF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Rechte verbindingslijn 12">
              <a:extLst>
                <a:ext uri="{FF2B5EF4-FFF2-40B4-BE49-F238E27FC236}">
                  <a16:creationId xmlns:a16="http://schemas.microsoft.com/office/drawing/2014/main" id="{FCC32D02-6E4B-CD8C-66C3-5DB9284FBB57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853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150340" y="789121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704119" y="801064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579702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44452"/>
              </p:ext>
            </p:extLst>
          </p:nvPr>
        </p:nvGraphicFramePr>
        <p:xfrm>
          <a:off x="3898951" y="143256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569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184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723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4265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1970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3069772" y="5087921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739253" y="4565406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63166817-04A2-01DC-BCEB-A9C0413742BF}"/>
              </a:ext>
            </a:extLst>
          </p:cNvPr>
          <p:cNvCxnSpPr>
            <a:cxnSpLocks/>
          </p:cNvCxnSpPr>
          <p:nvPr/>
        </p:nvCxnSpPr>
        <p:spPr>
          <a:xfrm flipV="1">
            <a:off x="3075743" y="4481431"/>
            <a:ext cx="820149" cy="368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7ABBC8-F6ED-5CE8-316C-DAD07C32A38B}"/>
              </a:ext>
            </a:extLst>
          </p:cNvPr>
          <p:cNvCxnSpPr>
            <a:cxnSpLocks/>
          </p:cNvCxnSpPr>
          <p:nvPr/>
        </p:nvCxnSpPr>
        <p:spPr>
          <a:xfrm flipV="1">
            <a:off x="6739253" y="3981818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569B77F8-7FB1-C9D5-4EDC-11942F074F29}"/>
              </a:ext>
            </a:extLst>
          </p:cNvPr>
          <p:cNvCxnSpPr>
            <a:cxnSpLocks/>
          </p:cNvCxnSpPr>
          <p:nvPr/>
        </p:nvCxnSpPr>
        <p:spPr>
          <a:xfrm flipH="1">
            <a:off x="8750523" y="3912232"/>
            <a:ext cx="826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3B10D-7581-5F47-9302-5109168132FD}"/>
              </a:ext>
            </a:extLst>
          </p:cNvPr>
          <p:cNvGrpSpPr/>
          <p:nvPr/>
        </p:nvGrpSpPr>
        <p:grpSpPr>
          <a:xfrm>
            <a:off x="66838" y="4782306"/>
            <a:ext cx="77531" cy="438918"/>
            <a:chOff x="2656066" y="4562855"/>
            <a:chExt cx="394337" cy="6659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58D97C-70BA-DE05-5477-4A825A36D709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7" name="Rechte verbindingslijn 12">
                <a:extLst>
                  <a:ext uri="{FF2B5EF4-FFF2-40B4-BE49-F238E27FC236}">
                    <a16:creationId xmlns:a16="http://schemas.microsoft.com/office/drawing/2014/main" id="{0A5A9D61-064D-0C0E-F8E6-6B1D3C598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12">
                <a:extLst>
                  <a:ext uri="{FF2B5EF4-FFF2-40B4-BE49-F238E27FC236}">
                    <a16:creationId xmlns:a16="http://schemas.microsoft.com/office/drawing/2014/main" id="{C2ED6B1A-9670-B77A-A3FD-ABE6C9CF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Rechte verbindingslijn 12">
              <a:extLst>
                <a:ext uri="{FF2B5EF4-FFF2-40B4-BE49-F238E27FC236}">
                  <a16:creationId xmlns:a16="http://schemas.microsoft.com/office/drawing/2014/main" id="{FCC32D02-6E4B-CD8C-66C3-5DB9284FBB57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76644-E7E6-C446-C5B1-BF3784824348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551110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836F203-902B-27A9-867C-F67C63256931}"/>
              </a:ext>
            </a:extLst>
          </p:cNvPr>
          <p:cNvGrpSpPr/>
          <p:nvPr/>
        </p:nvGrpSpPr>
        <p:grpSpPr>
          <a:xfrm>
            <a:off x="286194" y="1091868"/>
            <a:ext cx="11513687" cy="5402239"/>
            <a:chOff x="286194" y="1091868"/>
            <a:chExt cx="11513687" cy="5402239"/>
          </a:xfrm>
        </p:grpSpPr>
        <p:pic>
          <p:nvPicPr>
            <p:cNvPr id="28" name="Picture 27" descr="Treemap chart&#10;&#10;Description automatically generated">
              <a:extLst>
                <a:ext uri="{FF2B5EF4-FFF2-40B4-BE49-F238E27FC236}">
                  <a16:creationId xmlns:a16="http://schemas.microsoft.com/office/drawing/2014/main" id="{9FCAFB1B-A664-1B3A-21F8-87B378755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1" b="8440"/>
            <a:stretch/>
          </p:blipFill>
          <p:spPr>
            <a:xfrm>
              <a:off x="1881195" y="1091868"/>
              <a:ext cx="9697986" cy="5336760"/>
            </a:xfrm>
            <a:prstGeom prst="rect">
              <a:avLst/>
            </a:prstGeom>
          </p:spPr>
        </p:pic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51F3A99-EFB7-459D-948A-4060192642DC}"/>
                </a:ext>
              </a:extLst>
            </p:cNvPr>
            <p:cNvSpPr/>
            <p:nvPr/>
          </p:nvSpPr>
          <p:spPr>
            <a:xfrm>
              <a:off x="10281633" y="6152788"/>
              <a:ext cx="251448" cy="2758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7" name="Ovaal 276">
              <a:extLst>
                <a:ext uri="{FF2B5EF4-FFF2-40B4-BE49-F238E27FC236}">
                  <a16:creationId xmlns:a16="http://schemas.microsoft.com/office/drawing/2014/main" id="{7D13CFCD-DFE0-4541-9E58-EF76DBE5B018}"/>
                </a:ext>
              </a:extLst>
            </p:cNvPr>
            <p:cNvSpPr/>
            <p:nvPr/>
          </p:nvSpPr>
          <p:spPr>
            <a:xfrm>
              <a:off x="10628057" y="5421085"/>
              <a:ext cx="1171824" cy="107302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80" name="Rechte verbindingslijn 279">
              <a:extLst>
                <a:ext uri="{FF2B5EF4-FFF2-40B4-BE49-F238E27FC236}">
                  <a16:creationId xmlns:a16="http://schemas.microsoft.com/office/drawing/2014/main" id="{018CFE6A-ED42-4F51-B46B-16D11B821F17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1716105" y="3883494"/>
              <a:ext cx="8678197" cy="24053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58ACEC7D-BBFD-4EA3-BD80-3B8EE40B887C}"/>
                </a:ext>
              </a:extLst>
            </p:cNvPr>
            <p:cNvCxnSpPr>
              <a:cxnSpLocks/>
              <a:stCxn id="285" idx="3"/>
            </p:cNvCxnSpPr>
            <p:nvPr/>
          </p:nvCxnSpPr>
          <p:spPr>
            <a:xfrm flipH="1">
              <a:off x="1544114" y="2859950"/>
              <a:ext cx="4000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kstvak 284">
              <a:extLst>
                <a:ext uri="{FF2B5EF4-FFF2-40B4-BE49-F238E27FC236}">
                  <a16:creationId xmlns:a16="http://schemas.microsoft.com/office/drawing/2014/main" id="{411F0E92-31CE-4327-A004-9EF483377071}"/>
                </a:ext>
              </a:extLst>
            </p:cNvPr>
            <p:cNvSpPr txBox="1"/>
            <p:nvPr/>
          </p:nvSpPr>
          <p:spPr>
            <a:xfrm>
              <a:off x="286194" y="2675284"/>
              <a:ext cx="165801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Eco</a:t>
              </a:r>
              <a:r>
                <a:rPr lang="nl-NL" dirty="0"/>
                <a:t> Investment</a:t>
              </a:r>
              <a:r>
                <a:rPr lang="nl-NL" sz="1400" dirty="0"/>
                <a:t> </a:t>
              </a:r>
              <a:endParaRPr lang="en-GB" sz="1400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00EF4CBD-AA09-4474-8270-CBBA4C030DDA}"/>
                </a:ext>
              </a:extLst>
            </p:cNvPr>
            <p:cNvCxnSpPr>
              <a:cxnSpLocks/>
              <a:stCxn id="289" idx="0"/>
              <a:endCxn id="285" idx="2"/>
            </p:cNvCxnSpPr>
            <p:nvPr/>
          </p:nvCxnSpPr>
          <p:spPr>
            <a:xfrm flipV="1">
              <a:off x="1115203" y="3044616"/>
              <a:ext cx="0" cy="65421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12F93AA0-1172-4B55-AD00-945172B34C18}"/>
                </a:ext>
              </a:extLst>
            </p:cNvPr>
            <p:cNvSpPr txBox="1"/>
            <p:nvPr/>
          </p:nvSpPr>
          <p:spPr>
            <a:xfrm>
              <a:off x="514301" y="369882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5A14E724-4D19-4E36-A7AD-5A6B1F117C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716105" y="3589123"/>
              <a:ext cx="8360956" cy="29437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3128591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883652-7C86-969A-932A-9488F3CED378}"/>
              </a:ext>
            </a:extLst>
          </p:cNvPr>
          <p:cNvGrpSpPr/>
          <p:nvPr/>
        </p:nvGrpSpPr>
        <p:grpSpPr>
          <a:xfrm>
            <a:off x="4761438" y="853999"/>
            <a:ext cx="6727873" cy="3091060"/>
            <a:chOff x="304298" y="722141"/>
            <a:chExt cx="11583404" cy="5413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EE5748-1A3C-A825-663F-5AA64662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98" y="722141"/>
              <a:ext cx="11583404" cy="541371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F3BD75-3651-E294-5C50-CD98CFD8D657}"/>
                </a:ext>
              </a:extLst>
            </p:cNvPr>
            <p:cNvSpPr/>
            <p:nvPr/>
          </p:nvSpPr>
          <p:spPr>
            <a:xfrm>
              <a:off x="10599576" y="2743200"/>
              <a:ext cx="1002311" cy="9237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374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6751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86870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35744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5732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26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80882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527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38680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9489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2456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91702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64512-56D5-B21F-89A5-6CDAB3B82B8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4867670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B02A65-BA22-6457-0533-071B62DC8D7A}"/>
              </a:ext>
            </a:extLst>
          </p:cNvPr>
          <p:cNvGrpSpPr/>
          <p:nvPr/>
        </p:nvGrpSpPr>
        <p:grpSpPr>
          <a:xfrm>
            <a:off x="286194" y="1319201"/>
            <a:ext cx="11414394" cy="5405122"/>
            <a:chOff x="286194" y="1319201"/>
            <a:chExt cx="11414394" cy="5405122"/>
          </a:xfrm>
        </p:grpSpPr>
        <p:pic>
          <p:nvPicPr>
            <p:cNvPr id="28" name="Picture 27" descr="Chart, treemap chart&#10;&#10;Description automatically generated">
              <a:extLst>
                <a:ext uri="{FF2B5EF4-FFF2-40B4-BE49-F238E27FC236}">
                  <a16:creationId xmlns:a16="http://schemas.microsoft.com/office/drawing/2014/main" id="{DA1DCCA3-8527-337F-AF2F-DE757FD1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1" b="8440"/>
            <a:stretch/>
          </p:blipFill>
          <p:spPr>
            <a:xfrm>
              <a:off x="1828892" y="1319201"/>
              <a:ext cx="9697986" cy="5336760"/>
            </a:xfrm>
            <a:prstGeom prst="rect">
              <a:avLst/>
            </a:prstGeom>
          </p:spPr>
        </p:pic>
        <p:sp>
          <p:nvSpPr>
            <p:cNvPr id="277" name="Ovaal 276">
              <a:extLst>
                <a:ext uri="{FF2B5EF4-FFF2-40B4-BE49-F238E27FC236}">
                  <a16:creationId xmlns:a16="http://schemas.microsoft.com/office/drawing/2014/main" id="{7D13CFCD-DFE0-4541-9E58-EF76DBE5B018}"/>
                </a:ext>
              </a:extLst>
            </p:cNvPr>
            <p:cNvSpPr/>
            <p:nvPr/>
          </p:nvSpPr>
          <p:spPr>
            <a:xfrm>
              <a:off x="10496577" y="5607698"/>
              <a:ext cx="1204011" cy="11166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80" name="Rechte verbindingslijn 279">
              <a:extLst>
                <a:ext uri="{FF2B5EF4-FFF2-40B4-BE49-F238E27FC236}">
                  <a16:creationId xmlns:a16="http://schemas.microsoft.com/office/drawing/2014/main" id="{018CFE6A-ED42-4F51-B46B-16D11B821F17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1716105" y="4098664"/>
              <a:ext cx="9116770" cy="21156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58ACEC7D-BBFD-4EA3-BD80-3B8EE40B887C}"/>
                </a:ext>
              </a:extLst>
            </p:cNvPr>
            <p:cNvCxnSpPr>
              <a:cxnSpLocks/>
              <a:stCxn id="285" idx="3"/>
            </p:cNvCxnSpPr>
            <p:nvPr/>
          </p:nvCxnSpPr>
          <p:spPr>
            <a:xfrm flipH="1">
              <a:off x="1544114" y="2859950"/>
              <a:ext cx="4000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kstvak 284">
              <a:extLst>
                <a:ext uri="{FF2B5EF4-FFF2-40B4-BE49-F238E27FC236}">
                  <a16:creationId xmlns:a16="http://schemas.microsoft.com/office/drawing/2014/main" id="{411F0E92-31CE-4327-A004-9EF483377071}"/>
                </a:ext>
              </a:extLst>
            </p:cNvPr>
            <p:cNvSpPr txBox="1"/>
            <p:nvPr/>
          </p:nvSpPr>
          <p:spPr>
            <a:xfrm>
              <a:off x="286194" y="2675284"/>
              <a:ext cx="165801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Eco</a:t>
              </a:r>
              <a:r>
                <a:rPr lang="nl-NL" dirty="0"/>
                <a:t> Investment</a:t>
              </a:r>
              <a:r>
                <a:rPr lang="nl-NL" sz="1400" dirty="0"/>
                <a:t> </a:t>
              </a:r>
              <a:endParaRPr lang="en-GB" sz="1400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00EF4CBD-AA09-4474-8270-CBBA4C030DDA}"/>
                </a:ext>
              </a:extLst>
            </p:cNvPr>
            <p:cNvCxnSpPr>
              <a:cxnSpLocks/>
              <a:stCxn id="289" idx="0"/>
              <a:endCxn id="285" idx="2"/>
            </p:cNvCxnSpPr>
            <p:nvPr/>
          </p:nvCxnSpPr>
          <p:spPr>
            <a:xfrm flipV="1">
              <a:off x="1115203" y="3044616"/>
              <a:ext cx="0" cy="86938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12F93AA0-1172-4B55-AD00-945172B34C18}"/>
                </a:ext>
              </a:extLst>
            </p:cNvPr>
            <p:cNvSpPr txBox="1"/>
            <p:nvPr/>
          </p:nvSpPr>
          <p:spPr>
            <a:xfrm>
              <a:off x="514301" y="391399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5A14E724-4D19-4E36-A7AD-5A6B1F117C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716105" y="3873784"/>
              <a:ext cx="8121299" cy="22488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03F59EFE-37E5-4163-9E91-3EDC2F4F63EF}"/>
                </a:ext>
              </a:extLst>
            </p:cNvPr>
            <p:cNvCxnSpPr>
              <a:cxnSpLocks/>
              <a:stCxn id="296" idx="2"/>
            </p:cNvCxnSpPr>
            <p:nvPr/>
          </p:nvCxnSpPr>
          <p:spPr>
            <a:xfrm flipH="1">
              <a:off x="10363108" y="1889722"/>
              <a:ext cx="713689" cy="16372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D3E67BEC-43BD-484C-BAFF-B2D1F89B9581}"/>
                </a:ext>
              </a:extLst>
            </p:cNvPr>
            <p:cNvSpPr txBox="1"/>
            <p:nvPr/>
          </p:nvSpPr>
          <p:spPr>
            <a:xfrm>
              <a:off x="10536168" y="1520390"/>
              <a:ext cx="1081258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Servitude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493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087611" y="824606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03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635362-A6B1-F5F8-324D-D6B9E4C2F465}"/>
              </a:ext>
            </a:extLst>
          </p:cNvPr>
          <p:cNvGrpSpPr/>
          <p:nvPr/>
        </p:nvGrpSpPr>
        <p:grpSpPr>
          <a:xfrm>
            <a:off x="6204416" y="719093"/>
            <a:ext cx="5631466" cy="2979856"/>
            <a:chOff x="356118" y="719093"/>
            <a:chExt cx="11479763" cy="5419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C42397-2E80-4D19-B25A-91C3DA97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" y="719093"/>
              <a:ext cx="11479763" cy="54198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00933-FBCF-01FE-DE0D-1638E492C363}"/>
                </a:ext>
              </a:extLst>
            </p:cNvPr>
            <p:cNvSpPr/>
            <p:nvPr/>
          </p:nvSpPr>
          <p:spPr>
            <a:xfrm>
              <a:off x="10608906" y="2864498"/>
              <a:ext cx="1119674" cy="765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3161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Servitude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8E9A17-94A9-E951-6C60-A236FD3E6E73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1688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610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22920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3780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255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2711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006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Servitude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32199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8E9A17-94A9-E951-6C60-A236FD3E6E73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1688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CBBAA-87D0-5DBD-6D4B-971D634EE90F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49491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6C1C-93F9-6107-CF72-A9FEB73137A7}"/>
              </a:ext>
            </a:extLst>
          </p:cNvPr>
          <p:cNvGrpSpPr/>
          <p:nvPr/>
        </p:nvGrpSpPr>
        <p:grpSpPr>
          <a:xfrm>
            <a:off x="1247007" y="951722"/>
            <a:ext cx="9697986" cy="5281127"/>
            <a:chOff x="1247007" y="951722"/>
            <a:chExt cx="9697986" cy="5281127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E65A5CFD-D38E-07B4-7F32-7D87C0105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116"/>
            <a:stretch/>
          </p:blipFill>
          <p:spPr>
            <a:xfrm>
              <a:off x="1247007" y="951722"/>
              <a:ext cx="9697986" cy="5281127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D416B9B3-E840-FA1C-5FD3-ADDC44CD61B4}"/>
                </a:ext>
              </a:extLst>
            </p:cNvPr>
            <p:cNvSpPr/>
            <p:nvPr/>
          </p:nvSpPr>
          <p:spPr>
            <a:xfrm rot="2518121">
              <a:off x="8923546" y="2011012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11289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957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87905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9516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81828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689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4B93AA9C-47CF-8997-E20E-F3D99A58BAD8}"/>
              </a:ext>
            </a:extLst>
          </p:cNvPr>
          <p:cNvCxnSpPr>
            <a:cxnSpLocks/>
          </p:cNvCxnSpPr>
          <p:nvPr/>
        </p:nvCxnSpPr>
        <p:spPr>
          <a:xfrm flipV="1">
            <a:off x="2991705" y="599134"/>
            <a:ext cx="820357" cy="699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63CA9E3C-78D7-C62A-6AB8-93BF350EF5F9}"/>
              </a:ext>
            </a:extLst>
          </p:cNvPr>
          <p:cNvCxnSpPr>
            <a:cxnSpLocks/>
          </p:cNvCxnSpPr>
          <p:nvPr/>
        </p:nvCxnSpPr>
        <p:spPr>
          <a:xfrm flipV="1">
            <a:off x="2995956" y="873834"/>
            <a:ext cx="826267" cy="67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FD7FC7E6-585D-C902-EDC3-654C2150C8EF}"/>
              </a:ext>
            </a:extLst>
          </p:cNvPr>
          <p:cNvCxnSpPr>
            <a:cxnSpLocks/>
          </p:cNvCxnSpPr>
          <p:nvPr/>
        </p:nvCxnSpPr>
        <p:spPr>
          <a:xfrm flipV="1">
            <a:off x="2995955" y="1206624"/>
            <a:ext cx="816107" cy="678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08872F9F-88E2-F6D5-8B1D-565B8B71955B}"/>
              </a:ext>
            </a:extLst>
          </p:cNvPr>
          <p:cNvCxnSpPr>
            <a:cxnSpLocks/>
          </p:cNvCxnSpPr>
          <p:nvPr/>
        </p:nvCxnSpPr>
        <p:spPr>
          <a:xfrm flipV="1">
            <a:off x="2985795" y="1462190"/>
            <a:ext cx="816107" cy="71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48C32B5B-ED5C-9DB3-AADC-8E7EFFFA3A33}"/>
              </a:ext>
            </a:extLst>
          </p:cNvPr>
          <p:cNvCxnSpPr>
            <a:cxnSpLocks/>
          </p:cNvCxnSpPr>
          <p:nvPr/>
        </p:nvCxnSpPr>
        <p:spPr>
          <a:xfrm flipV="1">
            <a:off x="2985795" y="1772816"/>
            <a:ext cx="836428" cy="603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2E63F4A7-8821-FE1F-6240-81B8C8728AE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2985794" y="2679503"/>
            <a:ext cx="829181" cy="493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5A26B59F-6DE8-92D3-D555-828535B08CE6}"/>
              </a:ext>
            </a:extLst>
          </p:cNvPr>
          <p:cNvCxnSpPr>
            <a:cxnSpLocks/>
          </p:cNvCxnSpPr>
          <p:nvPr/>
        </p:nvCxnSpPr>
        <p:spPr>
          <a:xfrm flipV="1">
            <a:off x="2985795" y="2376590"/>
            <a:ext cx="836428" cy="330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3083F51E-97CE-3541-45B3-78EC5953CDB4}"/>
              </a:ext>
            </a:extLst>
          </p:cNvPr>
          <p:cNvCxnSpPr>
            <a:cxnSpLocks/>
          </p:cNvCxnSpPr>
          <p:nvPr/>
        </p:nvCxnSpPr>
        <p:spPr>
          <a:xfrm flipV="1">
            <a:off x="2985795" y="2174033"/>
            <a:ext cx="816107" cy="53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E1DF7-E086-0CAF-79AF-F78FD02FB886}"/>
              </a:ext>
            </a:extLst>
          </p:cNvPr>
          <p:cNvGrpSpPr/>
          <p:nvPr/>
        </p:nvGrpSpPr>
        <p:grpSpPr>
          <a:xfrm>
            <a:off x="3468520" y="2612905"/>
            <a:ext cx="353704" cy="3371261"/>
            <a:chOff x="2656066" y="4562855"/>
            <a:chExt cx="394337" cy="6659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DDF9DB-8529-E285-F262-6C87932ED7E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9" name="Rechte verbindingslijn 12">
                <a:extLst>
                  <a:ext uri="{FF2B5EF4-FFF2-40B4-BE49-F238E27FC236}">
                    <a16:creationId xmlns:a16="http://schemas.microsoft.com/office/drawing/2014/main" id="{2CACF757-57EB-8932-AC28-6A89AD96B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12">
                <a:extLst>
                  <a:ext uri="{FF2B5EF4-FFF2-40B4-BE49-F238E27FC236}">
                    <a16:creationId xmlns:a16="http://schemas.microsoft.com/office/drawing/2014/main" id="{859C99E8-6B4C-098A-FDF4-5308EECF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Rechte verbindingslijn 12">
              <a:extLst>
                <a:ext uri="{FF2B5EF4-FFF2-40B4-BE49-F238E27FC236}">
                  <a16:creationId xmlns:a16="http://schemas.microsoft.com/office/drawing/2014/main" id="{7493FDE8-2DE8-E95B-5F77-DEF0067C9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A20329D3-179C-D3A1-551A-A86375AE7333}"/>
              </a:ext>
            </a:extLst>
          </p:cNvPr>
          <p:cNvCxnSpPr>
            <a:cxnSpLocks/>
          </p:cNvCxnSpPr>
          <p:nvPr/>
        </p:nvCxnSpPr>
        <p:spPr>
          <a:xfrm>
            <a:off x="2985795" y="2174033"/>
            <a:ext cx="826267" cy="802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2E59801E-ADD5-FD01-CC96-48380B4622D2}"/>
              </a:ext>
            </a:extLst>
          </p:cNvPr>
          <p:cNvCxnSpPr>
            <a:cxnSpLocks/>
          </p:cNvCxnSpPr>
          <p:nvPr/>
        </p:nvCxnSpPr>
        <p:spPr>
          <a:xfrm flipV="1">
            <a:off x="2995955" y="3301945"/>
            <a:ext cx="805946" cy="5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84326D25-140C-F656-CC8A-439249D45F22}"/>
              </a:ext>
            </a:extLst>
          </p:cNvPr>
          <p:cNvCxnSpPr>
            <a:cxnSpLocks/>
          </p:cNvCxnSpPr>
          <p:nvPr/>
        </p:nvCxnSpPr>
        <p:spPr>
          <a:xfrm>
            <a:off x="2995955" y="3359829"/>
            <a:ext cx="816106" cy="196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A809EF15-2DD2-4E63-696B-6D8A7F7F9B3A}"/>
              </a:ext>
            </a:extLst>
          </p:cNvPr>
          <p:cNvCxnSpPr>
            <a:cxnSpLocks/>
          </p:cNvCxnSpPr>
          <p:nvPr/>
        </p:nvCxnSpPr>
        <p:spPr>
          <a:xfrm>
            <a:off x="2995955" y="3359829"/>
            <a:ext cx="826267" cy="516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9B57AF85-D6BA-19F1-D89B-090246021833}"/>
              </a:ext>
            </a:extLst>
          </p:cNvPr>
          <p:cNvCxnSpPr>
            <a:cxnSpLocks/>
          </p:cNvCxnSpPr>
          <p:nvPr/>
        </p:nvCxnSpPr>
        <p:spPr>
          <a:xfrm>
            <a:off x="2975634" y="3613884"/>
            <a:ext cx="846588" cy="56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495D5D6E-E780-AA89-C1AB-D9AF0C84B18A}"/>
              </a:ext>
            </a:extLst>
          </p:cNvPr>
          <p:cNvCxnSpPr>
            <a:cxnSpLocks/>
          </p:cNvCxnSpPr>
          <p:nvPr/>
        </p:nvCxnSpPr>
        <p:spPr>
          <a:xfrm>
            <a:off x="2998869" y="3904820"/>
            <a:ext cx="813191" cy="557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E2840B04-AD2D-6447-63DB-FE164180D5F7}"/>
              </a:ext>
            </a:extLst>
          </p:cNvPr>
          <p:cNvCxnSpPr>
            <a:cxnSpLocks/>
          </p:cNvCxnSpPr>
          <p:nvPr/>
        </p:nvCxnSpPr>
        <p:spPr>
          <a:xfrm>
            <a:off x="2975634" y="4187846"/>
            <a:ext cx="836427" cy="611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47CE87-6F62-A9DB-62D7-6A1887F1FDC6}"/>
              </a:ext>
            </a:extLst>
          </p:cNvPr>
          <p:cNvGrpSpPr/>
          <p:nvPr/>
        </p:nvGrpSpPr>
        <p:grpSpPr>
          <a:xfrm>
            <a:off x="3320394" y="4780644"/>
            <a:ext cx="481507" cy="1503232"/>
            <a:chOff x="2656066" y="4562855"/>
            <a:chExt cx="394337" cy="66592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D412D3B-18DF-8B1B-1857-8690855A5EC2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41" name="Rechte verbindingslijn 12">
                <a:extLst>
                  <a:ext uri="{FF2B5EF4-FFF2-40B4-BE49-F238E27FC236}">
                    <a16:creationId xmlns:a16="http://schemas.microsoft.com/office/drawing/2014/main" id="{64E28D48-41CA-D60F-E79B-882E623A4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12">
                <a:extLst>
                  <a:ext uri="{FF2B5EF4-FFF2-40B4-BE49-F238E27FC236}">
                    <a16:creationId xmlns:a16="http://schemas.microsoft.com/office/drawing/2014/main" id="{91EDAE45-5776-0BD5-9DE3-305523CEB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Rechte verbindingslijn 12">
              <a:extLst>
                <a:ext uri="{FF2B5EF4-FFF2-40B4-BE49-F238E27FC236}">
                  <a16:creationId xmlns:a16="http://schemas.microsoft.com/office/drawing/2014/main" id="{D10A3EBF-3665-6762-8A30-E48923356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Rechte verbindingslijn 12">
            <a:extLst>
              <a:ext uri="{FF2B5EF4-FFF2-40B4-BE49-F238E27FC236}">
                <a16:creationId xmlns:a16="http://schemas.microsoft.com/office/drawing/2014/main" id="{2D920770-9F3F-0156-5A36-12108CC3580A}"/>
              </a:ext>
            </a:extLst>
          </p:cNvPr>
          <p:cNvCxnSpPr>
            <a:cxnSpLocks/>
          </p:cNvCxnSpPr>
          <p:nvPr/>
        </p:nvCxnSpPr>
        <p:spPr>
          <a:xfrm>
            <a:off x="2972720" y="4557859"/>
            <a:ext cx="829181" cy="562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9AABD9EF-A055-ED9C-25B1-C532221B8C1C}"/>
              </a:ext>
            </a:extLst>
          </p:cNvPr>
          <p:cNvCxnSpPr>
            <a:cxnSpLocks/>
          </p:cNvCxnSpPr>
          <p:nvPr/>
        </p:nvCxnSpPr>
        <p:spPr>
          <a:xfrm>
            <a:off x="2995955" y="3060119"/>
            <a:ext cx="805946" cy="29240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2F5A4263-9659-0FB5-9E22-ABB51F3DCB9A}"/>
              </a:ext>
            </a:extLst>
          </p:cNvPr>
          <p:cNvCxnSpPr>
            <a:cxnSpLocks/>
          </p:cNvCxnSpPr>
          <p:nvPr/>
        </p:nvCxnSpPr>
        <p:spPr>
          <a:xfrm>
            <a:off x="2985794" y="3060119"/>
            <a:ext cx="836429" cy="3198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12">
            <a:extLst>
              <a:ext uri="{FF2B5EF4-FFF2-40B4-BE49-F238E27FC236}">
                <a16:creationId xmlns:a16="http://schemas.microsoft.com/office/drawing/2014/main" id="{EA906C1C-4635-219F-7459-EE49CE39EA59}"/>
              </a:ext>
            </a:extLst>
          </p:cNvPr>
          <p:cNvCxnSpPr>
            <a:cxnSpLocks/>
          </p:cNvCxnSpPr>
          <p:nvPr/>
        </p:nvCxnSpPr>
        <p:spPr>
          <a:xfrm>
            <a:off x="6662671" y="639632"/>
            <a:ext cx="945827" cy="640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12">
            <a:extLst>
              <a:ext uri="{FF2B5EF4-FFF2-40B4-BE49-F238E27FC236}">
                <a16:creationId xmlns:a16="http://schemas.microsoft.com/office/drawing/2014/main" id="{85F916D2-A0B1-9CE1-0626-A618AD75728F}"/>
              </a:ext>
            </a:extLst>
          </p:cNvPr>
          <p:cNvCxnSpPr>
            <a:cxnSpLocks/>
          </p:cNvCxnSpPr>
          <p:nvPr/>
        </p:nvCxnSpPr>
        <p:spPr>
          <a:xfrm>
            <a:off x="6642351" y="894526"/>
            <a:ext cx="998258" cy="696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12">
            <a:extLst>
              <a:ext uri="{FF2B5EF4-FFF2-40B4-BE49-F238E27FC236}">
                <a16:creationId xmlns:a16="http://schemas.microsoft.com/office/drawing/2014/main" id="{BF526F9E-61E0-9C45-CA0E-911234784CD8}"/>
              </a:ext>
            </a:extLst>
          </p:cNvPr>
          <p:cNvCxnSpPr>
            <a:cxnSpLocks/>
          </p:cNvCxnSpPr>
          <p:nvPr/>
        </p:nvCxnSpPr>
        <p:spPr>
          <a:xfrm>
            <a:off x="6662671" y="1183076"/>
            <a:ext cx="977938" cy="4082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3A16D16A-D3DA-CC71-F1A6-95A572642610}"/>
              </a:ext>
            </a:extLst>
          </p:cNvPr>
          <p:cNvCxnSpPr>
            <a:cxnSpLocks/>
          </p:cNvCxnSpPr>
          <p:nvPr/>
        </p:nvCxnSpPr>
        <p:spPr>
          <a:xfrm>
            <a:off x="6662671" y="1461602"/>
            <a:ext cx="955989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12">
            <a:extLst>
              <a:ext uri="{FF2B5EF4-FFF2-40B4-BE49-F238E27FC236}">
                <a16:creationId xmlns:a16="http://schemas.microsoft.com/office/drawing/2014/main" id="{A8D2B347-15FB-EE31-8CBC-EA2EDB383215}"/>
              </a:ext>
            </a:extLst>
          </p:cNvPr>
          <p:cNvCxnSpPr>
            <a:cxnSpLocks/>
          </p:cNvCxnSpPr>
          <p:nvPr/>
        </p:nvCxnSpPr>
        <p:spPr>
          <a:xfrm>
            <a:off x="6655277" y="1789921"/>
            <a:ext cx="970919" cy="363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12">
            <a:extLst>
              <a:ext uri="{FF2B5EF4-FFF2-40B4-BE49-F238E27FC236}">
                <a16:creationId xmlns:a16="http://schemas.microsoft.com/office/drawing/2014/main" id="{7498F6FA-0576-167B-BA09-85F7F4693F6F}"/>
              </a:ext>
            </a:extLst>
          </p:cNvPr>
          <p:cNvCxnSpPr>
            <a:cxnSpLocks/>
          </p:cNvCxnSpPr>
          <p:nvPr/>
        </p:nvCxnSpPr>
        <p:spPr>
          <a:xfrm>
            <a:off x="6655277" y="2023186"/>
            <a:ext cx="986815" cy="13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12">
            <a:extLst>
              <a:ext uri="{FF2B5EF4-FFF2-40B4-BE49-F238E27FC236}">
                <a16:creationId xmlns:a16="http://schemas.microsoft.com/office/drawing/2014/main" id="{5EE5A838-39CC-AAAF-EBC2-0992CB860A37}"/>
              </a:ext>
            </a:extLst>
          </p:cNvPr>
          <p:cNvCxnSpPr>
            <a:cxnSpLocks/>
          </p:cNvCxnSpPr>
          <p:nvPr/>
        </p:nvCxnSpPr>
        <p:spPr>
          <a:xfrm>
            <a:off x="6652509" y="2377768"/>
            <a:ext cx="966151" cy="80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12">
            <a:extLst>
              <a:ext uri="{FF2B5EF4-FFF2-40B4-BE49-F238E27FC236}">
                <a16:creationId xmlns:a16="http://schemas.microsoft.com/office/drawing/2014/main" id="{05E4B5C5-2892-DCA2-C07E-DC4470E1941D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655277" y="2679503"/>
            <a:ext cx="967634" cy="113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45C997-8E61-E555-8093-EA83A103822A}"/>
              </a:ext>
            </a:extLst>
          </p:cNvPr>
          <p:cNvCxnSpPr>
            <a:cxnSpLocks/>
          </p:cNvCxnSpPr>
          <p:nvPr/>
        </p:nvCxnSpPr>
        <p:spPr>
          <a:xfrm flipV="1">
            <a:off x="6662671" y="2792633"/>
            <a:ext cx="960240" cy="187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FA788AC-0F79-C7B7-B90A-D440259A89E7}"/>
              </a:ext>
            </a:extLst>
          </p:cNvPr>
          <p:cNvCxnSpPr>
            <a:cxnSpLocks/>
          </p:cNvCxnSpPr>
          <p:nvPr/>
        </p:nvCxnSpPr>
        <p:spPr>
          <a:xfrm flipV="1">
            <a:off x="6642351" y="2792633"/>
            <a:ext cx="980560" cy="31915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A0FE1E-A3C6-4123-E718-7CCF106BB969}"/>
              </a:ext>
            </a:extLst>
          </p:cNvPr>
          <p:cNvCxnSpPr>
            <a:cxnSpLocks/>
          </p:cNvCxnSpPr>
          <p:nvPr/>
        </p:nvCxnSpPr>
        <p:spPr>
          <a:xfrm flipV="1">
            <a:off x="6666922" y="3051475"/>
            <a:ext cx="959274" cy="2451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D1DE3-652D-35B9-0415-A5540A7F492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45845" y="3337311"/>
            <a:ext cx="974298" cy="2359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767580B-C5AA-8D34-C954-83E554540824}"/>
              </a:ext>
            </a:extLst>
          </p:cNvPr>
          <p:cNvCxnSpPr>
            <a:cxnSpLocks/>
          </p:cNvCxnSpPr>
          <p:nvPr/>
        </p:nvCxnSpPr>
        <p:spPr>
          <a:xfrm flipV="1">
            <a:off x="6662670" y="3613884"/>
            <a:ext cx="963526" cy="26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D4BA72-2FF8-B6A2-26A9-4E24D81B09DF}"/>
              </a:ext>
            </a:extLst>
          </p:cNvPr>
          <p:cNvCxnSpPr>
            <a:cxnSpLocks/>
          </p:cNvCxnSpPr>
          <p:nvPr/>
        </p:nvCxnSpPr>
        <p:spPr>
          <a:xfrm flipV="1">
            <a:off x="6645304" y="3051475"/>
            <a:ext cx="980892" cy="11637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E260E55-E96A-31C4-D3E7-AEAD0C364A4C}"/>
              </a:ext>
            </a:extLst>
          </p:cNvPr>
          <p:cNvCxnSpPr>
            <a:cxnSpLocks/>
          </p:cNvCxnSpPr>
          <p:nvPr/>
        </p:nvCxnSpPr>
        <p:spPr>
          <a:xfrm flipV="1">
            <a:off x="6656689" y="3051475"/>
            <a:ext cx="969507" cy="14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439B5C-BDB8-4D47-AAF8-4FC74BE7ACB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277" y="3337311"/>
            <a:ext cx="964866" cy="142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8BEBF8-888E-C356-D5B5-596E156AA09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2670" y="3337311"/>
            <a:ext cx="957473" cy="2946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777F41-1CE7-78CB-6655-65415C500054}"/>
              </a:ext>
            </a:extLst>
          </p:cNvPr>
          <p:cNvCxnSpPr>
            <a:cxnSpLocks/>
          </p:cNvCxnSpPr>
          <p:nvPr/>
        </p:nvCxnSpPr>
        <p:spPr>
          <a:xfrm flipV="1">
            <a:off x="6662670" y="3613884"/>
            <a:ext cx="945828" cy="1506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2">
            <a:extLst>
              <a:ext uri="{FF2B5EF4-FFF2-40B4-BE49-F238E27FC236}">
                <a16:creationId xmlns:a16="http://schemas.microsoft.com/office/drawing/2014/main" id="{6AC19A19-0E8F-B6E5-D110-D6831BFF0489}"/>
              </a:ext>
            </a:extLst>
          </p:cNvPr>
          <p:cNvCxnSpPr>
            <a:cxnSpLocks/>
          </p:cNvCxnSpPr>
          <p:nvPr/>
        </p:nvCxnSpPr>
        <p:spPr>
          <a:xfrm flipV="1">
            <a:off x="8669459" y="594538"/>
            <a:ext cx="826267" cy="692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D8B50DFE-F35C-F74C-9420-1C4FC90B8EF9}"/>
              </a:ext>
            </a:extLst>
          </p:cNvPr>
          <p:cNvCxnSpPr>
            <a:cxnSpLocks/>
          </p:cNvCxnSpPr>
          <p:nvPr/>
        </p:nvCxnSpPr>
        <p:spPr>
          <a:xfrm flipV="1">
            <a:off x="8669459" y="855554"/>
            <a:ext cx="826267" cy="677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2">
            <a:extLst>
              <a:ext uri="{FF2B5EF4-FFF2-40B4-BE49-F238E27FC236}">
                <a16:creationId xmlns:a16="http://schemas.microsoft.com/office/drawing/2014/main" id="{B59E54A6-54EB-458F-7D92-63170B9FAE20}"/>
              </a:ext>
            </a:extLst>
          </p:cNvPr>
          <p:cNvCxnSpPr>
            <a:cxnSpLocks/>
          </p:cNvCxnSpPr>
          <p:nvPr/>
        </p:nvCxnSpPr>
        <p:spPr>
          <a:xfrm>
            <a:off x="8680644" y="1533331"/>
            <a:ext cx="815082" cy="17632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2">
            <a:extLst>
              <a:ext uri="{FF2B5EF4-FFF2-40B4-BE49-F238E27FC236}">
                <a16:creationId xmlns:a16="http://schemas.microsoft.com/office/drawing/2014/main" id="{CFA75FAD-BBD8-114E-9C3E-8D3EFB7C331D}"/>
              </a:ext>
            </a:extLst>
          </p:cNvPr>
          <p:cNvCxnSpPr>
            <a:cxnSpLocks/>
          </p:cNvCxnSpPr>
          <p:nvPr/>
        </p:nvCxnSpPr>
        <p:spPr>
          <a:xfrm>
            <a:off x="8680644" y="1533331"/>
            <a:ext cx="816107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12">
            <a:extLst>
              <a:ext uri="{FF2B5EF4-FFF2-40B4-BE49-F238E27FC236}">
                <a16:creationId xmlns:a16="http://schemas.microsoft.com/office/drawing/2014/main" id="{5234A797-5A0A-194B-0FCA-70F9CA462F78}"/>
              </a:ext>
            </a:extLst>
          </p:cNvPr>
          <p:cNvCxnSpPr>
            <a:cxnSpLocks/>
          </p:cNvCxnSpPr>
          <p:nvPr/>
        </p:nvCxnSpPr>
        <p:spPr>
          <a:xfrm flipV="1">
            <a:off x="8669459" y="1183076"/>
            <a:ext cx="826267" cy="66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2">
            <a:extLst>
              <a:ext uri="{FF2B5EF4-FFF2-40B4-BE49-F238E27FC236}">
                <a16:creationId xmlns:a16="http://schemas.microsoft.com/office/drawing/2014/main" id="{4D53DB2C-4EF0-7456-BF6E-A1CDDE314CFE}"/>
              </a:ext>
            </a:extLst>
          </p:cNvPr>
          <p:cNvCxnSpPr>
            <a:cxnSpLocks/>
          </p:cNvCxnSpPr>
          <p:nvPr/>
        </p:nvCxnSpPr>
        <p:spPr>
          <a:xfrm>
            <a:off x="8682387" y="1849304"/>
            <a:ext cx="813339" cy="537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2">
            <a:extLst>
              <a:ext uri="{FF2B5EF4-FFF2-40B4-BE49-F238E27FC236}">
                <a16:creationId xmlns:a16="http://schemas.microsoft.com/office/drawing/2014/main" id="{CD69748E-6E2A-8A46-D4E4-FABD61A65C55}"/>
              </a:ext>
            </a:extLst>
          </p:cNvPr>
          <p:cNvCxnSpPr>
            <a:cxnSpLocks/>
          </p:cNvCxnSpPr>
          <p:nvPr/>
        </p:nvCxnSpPr>
        <p:spPr>
          <a:xfrm flipV="1">
            <a:off x="8682387" y="1789921"/>
            <a:ext cx="813339" cy="59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2">
            <a:extLst>
              <a:ext uri="{FF2B5EF4-FFF2-40B4-BE49-F238E27FC236}">
                <a16:creationId xmlns:a16="http://schemas.microsoft.com/office/drawing/2014/main" id="{0C06A3F0-1CF9-BAC3-E874-B72AD4A1B111}"/>
              </a:ext>
            </a:extLst>
          </p:cNvPr>
          <p:cNvCxnSpPr>
            <a:cxnSpLocks/>
          </p:cNvCxnSpPr>
          <p:nvPr/>
        </p:nvCxnSpPr>
        <p:spPr>
          <a:xfrm>
            <a:off x="8682387" y="1849304"/>
            <a:ext cx="813339" cy="233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55A3C0FC-D61B-4914-97E8-F4466CDC8663}"/>
              </a:ext>
            </a:extLst>
          </p:cNvPr>
          <p:cNvCxnSpPr>
            <a:cxnSpLocks/>
          </p:cNvCxnSpPr>
          <p:nvPr/>
        </p:nvCxnSpPr>
        <p:spPr>
          <a:xfrm>
            <a:off x="8680644" y="1849304"/>
            <a:ext cx="815082" cy="32712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2">
            <a:extLst>
              <a:ext uri="{FF2B5EF4-FFF2-40B4-BE49-F238E27FC236}">
                <a16:creationId xmlns:a16="http://schemas.microsoft.com/office/drawing/2014/main" id="{F8A3FD26-563B-F435-7C32-790C775D621D}"/>
              </a:ext>
            </a:extLst>
          </p:cNvPr>
          <p:cNvCxnSpPr>
            <a:cxnSpLocks/>
          </p:cNvCxnSpPr>
          <p:nvPr/>
        </p:nvCxnSpPr>
        <p:spPr>
          <a:xfrm>
            <a:off x="8680644" y="1849304"/>
            <a:ext cx="815082" cy="2950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2">
            <a:extLst>
              <a:ext uri="{FF2B5EF4-FFF2-40B4-BE49-F238E27FC236}">
                <a16:creationId xmlns:a16="http://schemas.microsoft.com/office/drawing/2014/main" id="{080D885C-F1A8-1F57-6FDD-4F6AE86CB32A}"/>
              </a:ext>
            </a:extLst>
          </p:cNvPr>
          <p:cNvCxnSpPr>
            <a:cxnSpLocks/>
          </p:cNvCxnSpPr>
          <p:nvPr/>
        </p:nvCxnSpPr>
        <p:spPr>
          <a:xfrm flipV="1">
            <a:off x="8674538" y="1487715"/>
            <a:ext cx="808115" cy="706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2">
            <a:extLst>
              <a:ext uri="{FF2B5EF4-FFF2-40B4-BE49-F238E27FC236}">
                <a16:creationId xmlns:a16="http://schemas.microsoft.com/office/drawing/2014/main" id="{F3FABE87-AB09-47BE-0E4A-6E3849F207B1}"/>
              </a:ext>
            </a:extLst>
          </p:cNvPr>
          <p:cNvCxnSpPr>
            <a:cxnSpLocks/>
          </p:cNvCxnSpPr>
          <p:nvPr/>
        </p:nvCxnSpPr>
        <p:spPr>
          <a:xfrm>
            <a:off x="8670541" y="2462612"/>
            <a:ext cx="836370" cy="541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12">
            <a:extLst>
              <a:ext uri="{FF2B5EF4-FFF2-40B4-BE49-F238E27FC236}">
                <a16:creationId xmlns:a16="http://schemas.microsoft.com/office/drawing/2014/main" id="{DF8F3B88-D23A-606C-6079-28886E20ACD8}"/>
              </a:ext>
            </a:extLst>
          </p:cNvPr>
          <p:cNvCxnSpPr>
            <a:cxnSpLocks/>
          </p:cNvCxnSpPr>
          <p:nvPr/>
        </p:nvCxnSpPr>
        <p:spPr>
          <a:xfrm>
            <a:off x="8680644" y="2458720"/>
            <a:ext cx="802009" cy="2911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">
            <a:extLst>
              <a:ext uri="{FF2B5EF4-FFF2-40B4-BE49-F238E27FC236}">
                <a16:creationId xmlns:a16="http://schemas.microsoft.com/office/drawing/2014/main" id="{26806A22-805B-F107-A1E0-482B94A63619}"/>
              </a:ext>
            </a:extLst>
          </p:cNvPr>
          <p:cNvCxnSpPr>
            <a:cxnSpLocks/>
          </p:cNvCxnSpPr>
          <p:nvPr/>
        </p:nvCxnSpPr>
        <p:spPr>
          <a:xfrm>
            <a:off x="8691316" y="2775088"/>
            <a:ext cx="810463" cy="833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">
            <a:extLst>
              <a:ext uri="{FF2B5EF4-FFF2-40B4-BE49-F238E27FC236}">
                <a16:creationId xmlns:a16="http://schemas.microsoft.com/office/drawing/2014/main" id="{A4E01131-768B-A2BE-57AF-064539941861}"/>
              </a:ext>
            </a:extLst>
          </p:cNvPr>
          <p:cNvCxnSpPr>
            <a:cxnSpLocks/>
          </p:cNvCxnSpPr>
          <p:nvPr/>
        </p:nvCxnSpPr>
        <p:spPr>
          <a:xfrm flipH="1" flipV="1">
            <a:off x="8674999" y="3082622"/>
            <a:ext cx="826780" cy="812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12">
            <a:extLst>
              <a:ext uri="{FF2B5EF4-FFF2-40B4-BE49-F238E27FC236}">
                <a16:creationId xmlns:a16="http://schemas.microsoft.com/office/drawing/2014/main" id="{E0965CD6-72F0-1E89-F2E1-0CAC4E2CF424}"/>
              </a:ext>
            </a:extLst>
          </p:cNvPr>
          <p:cNvCxnSpPr>
            <a:cxnSpLocks/>
          </p:cNvCxnSpPr>
          <p:nvPr/>
        </p:nvCxnSpPr>
        <p:spPr>
          <a:xfrm flipH="1" flipV="1">
            <a:off x="8659297" y="3383948"/>
            <a:ext cx="830376" cy="821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">
            <a:extLst>
              <a:ext uri="{FF2B5EF4-FFF2-40B4-BE49-F238E27FC236}">
                <a16:creationId xmlns:a16="http://schemas.microsoft.com/office/drawing/2014/main" id="{DAD45BFC-FF87-78A8-E539-EC2ED546E694}"/>
              </a:ext>
            </a:extLst>
          </p:cNvPr>
          <p:cNvCxnSpPr>
            <a:cxnSpLocks/>
          </p:cNvCxnSpPr>
          <p:nvPr/>
        </p:nvCxnSpPr>
        <p:spPr>
          <a:xfrm flipH="1" flipV="1">
            <a:off x="8656012" y="3668958"/>
            <a:ext cx="833661" cy="83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598D840-177B-C026-EAF0-B60AB38B6C73}"/>
              </a:ext>
            </a:extLst>
          </p:cNvPr>
          <p:cNvSpPr/>
          <p:nvPr/>
        </p:nvSpPr>
        <p:spPr>
          <a:xfrm>
            <a:off x="876201" y="5984164"/>
            <a:ext cx="1795081" cy="8738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all relationships until table is full</a:t>
            </a:r>
          </a:p>
        </p:txBody>
      </p:sp>
    </p:spTree>
    <p:extLst>
      <p:ext uri="{BB962C8B-B14F-4D97-AF65-F5344CB8AC3E}">
        <p14:creationId xmlns:p14="http://schemas.microsoft.com/office/powerpoint/2010/main" val="3734880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reemap chart&#10;&#10;Description automatically generated">
            <a:extLst>
              <a:ext uri="{FF2B5EF4-FFF2-40B4-BE49-F238E27FC236}">
                <a16:creationId xmlns:a16="http://schemas.microsoft.com/office/drawing/2014/main" id="{65ACF9CB-BDA9-B1E0-F506-AF1519620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4" b="8844"/>
          <a:stretch/>
        </p:blipFill>
        <p:spPr>
          <a:xfrm>
            <a:off x="1247007" y="961053"/>
            <a:ext cx="9697986" cy="5290458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9632152" y="6017155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9946433" y="5225143"/>
            <a:ext cx="1174748" cy="1149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, treemap chart&#10;&#10;Description automatically generated">
            <a:extLst>
              <a:ext uri="{FF2B5EF4-FFF2-40B4-BE49-F238E27FC236}">
                <a16:creationId xmlns:a16="http://schemas.microsoft.com/office/drawing/2014/main" id="{9403DD26-FF22-D587-F348-A314772C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8980"/>
          <a:stretch/>
        </p:blipFill>
        <p:spPr>
          <a:xfrm>
            <a:off x="2014074" y="1019842"/>
            <a:ext cx="9697986" cy="5271796"/>
          </a:xfrm>
          <a:prstGeom prst="rect">
            <a:avLst/>
          </a:prstGeom>
        </p:spPr>
      </p:pic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69FDF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solidFill>
            <a:srgbClr val="2C6AE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  <p:sp>
        <p:nvSpPr>
          <p:cNvPr id="291" name="Ovaal 14">
            <a:extLst>
              <a:ext uri="{FF2B5EF4-FFF2-40B4-BE49-F238E27FC236}">
                <a16:creationId xmlns:a16="http://schemas.microsoft.com/office/drawing/2014/main" id="{1C0E219F-AB41-CC2E-732C-75D5607DE299}"/>
              </a:ext>
            </a:extLst>
          </p:cNvPr>
          <p:cNvSpPr/>
          <p:nvPr/>
        </p:nvSpPr>
        <p:spPr>
          <a:xfrm>
            <a:off x="10426410" y="6055397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Ovaal 276">
            <a:extLst>
              <a:ext uri="{FF2B5EF4-FFF2-40B4-BE49-F238E27FC236}">
                <a16:creationId xmlns:a16="http://schemas.microsoft.com/office/drawing/2014/main" id="{D23A09E4-0AEA-D0F4-4A16-01619BD13427}"/>
              </a:ext>
            </a:extLst>
          </p:cNvPr>
          <p:cNvSpPr/>
          <p:nvPr/>
        </p:nvSpPr>
        <p:spPr>
          <a:xfrm>
            <a:off x="10740691" y="5263385"/>
            <a:ext cx="1174748" cy="1149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1216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0FBC523-2449-5393-404C-F2262B503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t="17823" r="8955" b="26803"/>
          <a:stretch/>
        </p:blipFill>
        <p:spPr>
          <a:xfrm>
            <a:off x="410048" y="1372311"/>
            <a:ext cx="11570688" cy="5261754"/>
          </a:xfrm>
          <a:prstGeom prst="rect">
            <a:avLst/>
          </a:prstGeom>
        </p:spPr>
      </p:pic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sp>
        <p:nvSpPr>
          <p:cNvPr id="306" name="Ovaal 14">
            <a:extLst>
              <a:ext uri="{FF2B5EF4-FFF2-40B4-BE49-F238E27FC236}">
                <a16:creationId xmlns:a16="http://schemas.microsoft.com/office/drawing/2014/main" id="{5EEB0A8B-8C97-30E6-36AF-8BD03271AE84}"/>
              </a:ext>
            </a:extLst>
          </p:cNvPr>
          <p:cNvSpPr/>
          <p:nvPr/>
        </p:nvSpPr>
        <p:spPr>
          <a:xfrm>
            <a:off x="10704156" y="6360259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7" name="Ovaal 276">
            <a:extLst>
              <a:ext uri="{FF2B5EF4-FFF2-40B4-BE49-F238E27FC236}">
                <a16:creationId xmlns:a16="http://schemas.microsoft.com/office/drawing/2014/main" id="{BF9280B2-4413-4095-CCF0-6CCD6E8BCFD8}"/>
              </a:ext>
            </a:extLst>
          </p:cNvPr>
          <p:cNvSpPr/>
          <p:nvPr/>
        </p:nvSpPr>
        <p:spPr>
          <a:xfrm>
            <a:off x="10980342" y="5698102"/>
            <a:ext cx="1138487" cy="9955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Wind power free icon">
            <a:extLst>
              <a:ext uri="{FF2B5EF4-FFF2-40B4-BE49-F238E27FC236}">
                <a16:creationId xmlns:a16="http://schemas.microsoft.com/office/drawing/2014/main" id="{B0166BB9-16A5-BD19-2680-0E41B476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465" y="5402631"/>
            <a:ext cx="295471" cy="2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928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reemap chart&#10;&#10;Description automatically generated">
            <a:extLst>
              <a:ext uri="{FF2B5EF4-FFF2-40B4-BE49-F238E27FC236}">
                <a16:creationId xmlns:a16="http://schemas.microsoft.com/office/drawing/2014/main" id="{B30D8043-5495-E407-AA6E-8BFD7F517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5" b="9115"/>
          <a:stretch/>
        </p:blipFill>
        <p:spPr>
          <a:xfrm>
            <a:off x="2170455" y="1060478"/>
            <a:ext cx="9697986" cy="5271797"/>
          </a:xfrm>
          <a:prstGeom prst="rect">
            <a:avLst/>
          </a:prstGeom>
        </p:spPr>
      </p:pic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198161" y="2318264"/>
            <a:ext cx="763351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  <a:stCxn id="284" idx="3"/>
          </p:cNvCxnSpPr>
          <p:nvPr/>
        </p:nvCxnSpPr>
        <p:spPr>
          <a:xfrm flipV="1">
            <a:off x="961512" y="2162081"/>
            <a:ext cx="2095035" cy="3408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242280" y="2145825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98161" y="3997284"/>
            <a:ext cx="1090624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88785" y="2757559"/>
            <a:ext cx="1557052" cy="142439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242280" y="346893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1441121" y="276978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6395" y="2496604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21056" y="2513345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34086" y="2513345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658733" y="21963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890963" y="219634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191042" y="21796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545703" y="21963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66395" y="4336643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21056" y="4353384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762661" y="4353384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687308" y="40363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19538" y="403638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191042" y="401964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545703" y="40363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67411" y="308987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69FDFD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3" name="Tabel 8">
            <a:extLst>
              <a:ext uri="{FF2B5EF4-FFF2-40B4-BE49-F238E27FC236}">
                <a16:creationId xmlns:a16="http://schemas.microsoft.com/office/drawing/2014/main" id="{D69EB428-93D4-860C-B24C-2986C643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73480"/>
              </p:ext>
            </p:extLst>
          </p:nvPr>
        </p:nvGraphicFramePr>
        <p:xfrm>
          <a:off x="247026" y="5215076"/>
          <a:ext cx="8128000" cy="126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2" name="Tabel 8">
            <a:extLst>
              <a:ext uri="{FF2B5EF4-FFF2-40B4-BE49-F238E27FC236}">
                <a16:creationId xmlns:a16="http://schemas.microsoft.com/office/drawing/2014/main" id="{3B1B57A9-9FD3-5116-CEED-0E92D700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64684"/>
              </p:ext>
            </p:extLst>
          </p:nvPr>
        </p:nvGraphicFramePr>
        <p:xfrm>
          <a:off x="279094" y="5231121"/>
          <a:ext cx="8128000" cy="126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10680</Words>
  <Application>Microsoft Office PowerPoint</Application>
  <PresentationFormat>Widescreen</PresentationFormat>
  <Paragraphs>8440</Paragraphs>
  <Slides>141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141</vt:i4>
      </vt:variant>
    </vt:vector>
  </HeadingPairs>
  <TitlesOfParts>
    <vt:vector size="146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Monique is member of the Association of Owners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Purposes</vt:lpstr>
      <vt:lpstr>PowerPoint Presentation</vt:lpstr>
      <vt:lpstr>PowerPoint Presentation</vt:lpstr>
      <vt:lpstr>PowerPoint Presentation</vt:lpstr>
      <vt:lpstr>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situation for Monique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rID’s and uID can be changed</vt:lpstr>
      <vt:lpstr>PowerPoint Presentation</vt:lpstr>
      <vt:lpstr>PowerPoint Presentation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PowerPoint Presentation</vt:lpstr>
      <vt:lpstr>PowerPoint Presentation</vt:lpstr>
      <vt:lpstr>Alternative:  is Party  BAUnitAsParty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Subdivision</vt:lpstr>
      <vt:lpstr>Coordinates of Boundary Points</vt:lpstr>
      <vt:lpstr>Coordinates of Boundary Points</vt:lpstr>
      <vt:lpstr>Coordinates of Reference Points</vt:lpstr>
      <vt:lpstr>Coordinates of Reference Points</vt:lpstr>
      <vt:lpstr>Coordinates of all points</vt:lpstr>
      <vt:lpstr>Coordinates of all points</vt:lpstr>
      <vt:lpstr>PowerPoint Presentation</vt:lpstr>
      <vt:lpstr>Party Package</vt:lpstr>
      <vt:lpstr>Party Package</vt:lpstr>
      <vt:lpstr>Party Package</vt:lpstr>
      <vt:lpstr>PowerPoint Presentation</vt:lpstr>
      <vt:lpstr>Datatypes</vt:lpstr>
      <vt:lpstr>Code Tables Party Packages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Dennis Paúl Ushiña Huera</cp:lastModifiedBy>
  <cp:revision>174</cp:revision>
  <dcterms:created xsi:type="dcterms:W3CDTF">2021-02-22T07:51:00Z</dcterms:created>
  <dcterms:modified xsi:type="dcterms:W3CDTF">2022-09-05T09:01:57Z</dcterms:modified>
</cp:coreProperties>
</file>